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80" r:id="rId3"/>
    <p:sldId id="298" r:id="rId4"/>
    <p:sldId id="296" r:id="rId5"/>
    <p:sldId id="299" r:id="rId6"/>
    <p:sldId id="284" r:id="rId7"/>
    <p:sldId id="285" r:id="rId8"/>
    <p:sldId id="286" r:id="rId9"/>
    <p:sldId id="300" r:id="rId10"/>
    <p:sldId id="291" r:id="rId11"/>
    <p:sldId id="301" r:id="rId12"/>
    <p:sldId id="292" r:id="rId13"/>
    <p:sldId id="290" r:id="rId1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9315"/>
    <a:srgbClr val="FF6600"/>
    <a:srgbClr val="FF9900"/>
    <a:srgbClr val="E28F14"/>
    <a:srgbClr val="F7D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67" d="100"/>
          <a:sy n="67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D1171B-9053-49B5-8B55-AF34BE8C88F2}" type="doc">
      <dgm:prSet loTypeId="urn:microsoft.com/office/officeart/2008/layout/CircleAccentTimeline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6980135-1015-465A-AA6B-CAA2C2518CE3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ΠΡΩΤΗ ΠΕΡΙΟΔΟΣ </a:t>
          </a:r>
        </a:p>
        <a:p>
          <a:r>
            <a:rPr lang="el-GR" sz="1600" b="1" dirty="0" smtClean="0">
              <a:solidFill>
                <a:schemeClr val="bg1"/>
              </a:solidFill>
            </a:rPr>
            <a:t>ΜΑΪΟΣ </a:t>
          </a:r>
          <a:r>
            <a:rPr lang="el-GR" sz="1800" b="1" dirty="0" smtClean="0">
              <a:solidFill>
                <a:schemeClr val="bg1"/>
              </a:solidFill>
            </a:rPr>
            <a:t>2020</a:t>
          </a:r>
          <a:endParaRPr lang="en-US" sz="1800" b="1" dirty="0">
            <a:solidFill>
              <a:schemeClr val="bg1"/>
            </a:solidFill>
          </a:endParaRPr>
        </a:p>
      </dgm:t>
    </dgm:pt>
    <dgm:pt modelId="{99C7449F-F1F3-4F25-B113-1B102D9D22EB}" type="parTrans" cxnId="{B7BFE19F-902E-4AD9-AB28-A1D0DABB0F58}">
      <dgm:prSet/>
      <dgm:spPr/>
      <dgm:t>
        <a:bodyPr/>
        <a:lstStyle/>
        <a:p>
          <a:endParaRPr lang="en-US"/>
        </a:p>
      </dgm:t>
    </dgm:pt>
    <dgm:pt modelId="{26CECC2D-4A13-4169-BA92-ACE9D1C9C9BA}" type="sibTrans" cxnId="{B7BFE19F-902E-4AD9-AB28-A1D0DABB0F58}">
      <dgm:prSet/>
      <dgm:spPr/>
      <dgm:t>
        <a:bodyPr/>
        <a:lstStyle/>
        <a:p>
          <a:endParaRPr lang="en-US"/>
        </a:p>
      </dgm:t>
    </dgm:pt>
    <dgm:pt modelId="{8F39AE53-A2C9-4112-9648-2529D23AF439}">
      <dgm:prSet phldrT="[Κείμενο]" custT="1"/>
      <dgm:spPr/>
      <dgm:t>
        <a:bodyPr/>
        <a:lstStyle/>
        <a:p>
          <a:pPr algn="l"/>
          <a:r>
            <a:rPr lang="el-GR" sz="1600" b="1" dirty="0" smtClean="0">
              <a:solidFill>
                <a:schemeClr val="bg1"/>
              </a:solidFill>
            </a:rPr>
            <a:t>9 ΑΓΩΝΕΣ </a:t>
          </a:r>
          <a:endParaRPr lang="en-US" sz="1600" b="1" dirty="0">
            <a:solidFill>
              <a:schemeClr val="bg1"/>
            </a:solidFill>
          </a:endParaRPr>
        </a:p>
      </dgm:t>
    </dgm:pt>
    <dgm:pt modelId="{924794AF-DF8E-4646-871D-1169FFF4C14D}" type="parTrans" cxnId="{4C942606-836F-4D92-B9A8-3DA3E7A189AD}">
      <dgm:prSet/>
      <dgm:spPr/>
      <dgm:t>
        <a:bodyPr/>
        <a:lstStyle/>
        <a:p>
          <a:endParaRPr lang="en-US"/>
        </a:p>
      </dgm:t>
    </dgm:pt>
    <dgm:pt modelId="{74625745-4D21-4A26-B8FA-C1FC1B0E8976}" type="sibTrans" cxnId="{4C942606-836F-4D92-B9A8-3DA3E7A189AD}">
      <dgm:prSet/>
      <dgm:spPr/>
      <dgm:t>
        <a:bodyPr/>
        <a:lstStyle/>
        <a:p>
          <a:endParaRPr lang="en-US"/>
        </a:p>
      </dgm:t>
    </dgm:pt>
    <dgm:pt modelId="{BAA00C82-0DC4-470D-A6BD-D0E22C9463A9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4-6 ΕΒΔΟΜΑΔΕΣ ΜΕΧΡΙ ΤΟ ΠΑΓΟΣΜΙΟ </a:t>
          </a:r>
          <a:endParaRPr lang="en-US" sz="1600" b="1" dirty="0">
            <a:solidFill>
              <a:schemeClr val="bg1"/>
            </a:solidFill>
          </a:endParaRPr>
        </a:p>
      </dgm:t>
    </dgm:pt>
    <dgm:pt modelId="{AA25E57D-4B44-4DDF-894E-22A65C8B387F}" type="parTrans" cxnId="{0625A68E-D30A-41E7-9EF5-3BAF865002CE}">
      <dgm:prSet/>
      <dgm:spPr/>
      <dgm:t>
        <a:bodyPr/>
        <a:lstStyle/>
        <a:p>
          <a:endParaRPr lang="en-US"/>
        </a:p>
      </dgm:t>
    </dgm:pt>
    <dgm:pt modelId="{DF51CE06-DDF0-4935-88ED-27FB7E13C021}" type="sibTrans" cxnId="{0625A68E-D30A-41E7-9EF5-3BAF865002CE}">
      <dgm:prSet/>
      <dgm:spPr/>
      <dgm:t>
        <a:bodyPr/>
        <a:lstStyle/>
        <a:p>
          <a:endParaRPr lang="en-US"/>
        </a:p>
      </dgm:t>
    </dgm:pt>
    <dgm:pt modelId="{93DEE3A6-E6A0-42EC-822F-AC61DD5A4F00}">
      <dgm:prSet phldrT="[Κείμενο]" custT="1"/>
      <dgm:spPr/>
      <dgm:t>
        <a:bodyPr/>
        <a:lstStyle/>
        <a:p>
          <a:r>
            <a:rPr lang="el-GR" sz="1600" b="1" dirty="0" smtClean="0">
              <a:solidFill>
                <a:schemeClr val="bg1"/>
              </a:solidFill>
            </a:rPr>
            <a:t>ΠΑΓΚΟΣΜΙΟ ΝΑΙΡΟΜΠΙ</a:t>
          </a:r>
        </a:p>
        <a:p>
          <a:r>
            <a:rPr lang="el-GR" sz="1600" b="1" dirty="0" smtClean="0">
              <a:solidFill>
                <a:schemeClr val="bg1"/>
              </a:solidFill>
            </a:rPr>
            <a:t>7-12/7/2020 </a:t>
          </a:r>
          <a:endParaRPr lang="en-US" sz="1600" b="1" dirty="0">
            <a:solidFill>
              <a:schemeClr val="bg1"/>
            </a:solidFill>
          </a:endParaRPr>
        </a:p>
      </dgm:t>
    </dgm:pt>
    <dgm:pt modelId="{C06B3794-A1B4-4BF7-8E3D-2BB2240CB99C}" type="parTrans" cxnId="{971722F9-D1FE-4109-AACC-B3AB59E4F912}">
      <dgm:prSet/>
      <dgm:spPr/>
      <dgm:t>
        <a:bodyPr/>
        <a:lstStyle/>
        <a:p>
          <a:endParaRPr lang="en-US"/>
        </a:p>
      </dgm:t>
    </dgm:pt>
    <dgm:pt modelId="{1A343DB6-3976-4277-860D-489175E2D9AA}" type="sibTrans" cxnId="{971722F9-D1FE-4109-AACC-B3AB59E4F912}">
      <dgm:prSet/>
      <dgm:spPr/>
      <dgm:t>
        <a:bodyPr/>
        <a:lstStyle/>
        <a:p>
          <a:endParaRPr lang="en-US"/>
        </a:p>
      </dgm:t>
    </dgm:pt>
    <dgm:pt modelId="{EEFE3766-17DD-4F4B-BC77-A56EC2F343F6}">
      <dgm:prSet phldrT="[Κείμενο]"/>
      <dgm:spPr/>
      <dgm:t>
        <a:bodyPr/>
        <a:lstStyle/>
        <a:p>
          <a:r>
            <a:rPr lang="el-GR" b="1" dirty="0" smtClean="0">
              <a:solidFill>
                <a:schemeClr val="bg1"/>
              </a:solidFill>
            </a:rPr>
            <a:t>ΠΑΝΕΛΛΗΝΙΟ Κ23</a:t>
          </a:r>
          <a:endParaRPr lang="en-US" b="1" dirty="0">
            <a:solidFill>
              <a:schemeClr val="bg1"/>
            </a:solidFill>
          </a:endParaRPr>
        </a:p>
      </dgm:t>
    </dgm:pt>
    <dgm:pt modelId="{3A920B97-0C78-45A1-AAD4-7CC2F28453EC}" type="parTrans" cxnId="{614D0B25-BFA7-4E55-B471-89A1DCA76B17}">
      <dgm:prSet/>
      <dgm:spPr/>
      <dgm:t>
        <a:bodyPr/>
        <a:lstStyle/>
        <a:p>
          <a:endParaRPr lang="en-US"/>
        </a:p>
      </dgm:t>
    </dgm:pt>
    <dgm:pt modelId="{7995BC69-D216-47A3-97BE-16126B0CEA2F}" type="sibTrans" cxnId="{614D0B25-BFA7-4E55-B471-89A1DCA76B17}">
      <dgm:prSet/>
      <dgm:spPr/>
      <dgm:t>
        <a:bodyPr/>
        <a:lstStyle/>
        <a:p>
          <a:endParaRPr lang="en-US"/>
        </a:p>
      </dgm:t>
    </dgm:pt>
    <dgm:pt modelId="{17E74FDD-C1CE-4831-A8EB-954AB07526DC}" type="pres">
      <dgm:prSet presAssocID="{3FD1171B-9053-49B5-8B55-AF34BE8C88F2}" presName="Name0" presStyleCnt="0">
        <dgm:presLayoutVars>
          <dgm:dir/>
        </dgm:presLayoutVars>
      </dgm:prSet>
      <dgm:spPr/>
      <dgm:t>
        <a:bodyPr/>
        <a:lstStyle/>
        <a:p>
          <a:endParaRPr lang="en-US"/>
        </a:p>
      </dgm:t>
    </dgm:pt>
    <dgm:pt modelId="{BB07BFFD-A3FE-46C4-A951-01725FB5F77C}" type="pres">
      <dgm:prSet presAssocID="{26980135-1015-465A-AA6B-CAA2C2518CE3}" presName="parComposite" presStyleCnt="0"/>
      <dgm:spPr/>
    </dgm:pt>
    <dgm:pt modelId="{8339C49B-7A5E-4255-BB33-F84448B55C2E}" type="pres">
      <dgm:prSet presAssocID="{26980135-1015-465A-AA6B-CAA2C2518CE3}" presName="parBigCircle" presStyleLbl="node0" presStyleIdx="0" presStyleCnt="2" custLinFactX="-7926" custLinFactNeighborX="-100000" custLinFactNeighborY="4069"/>
      <dgm:spPr>
        <a:solidFill>
          <a:srgbClr val="FFFF00"/>
        </a:solidFill>
      </dgm:spPr>
    </dgm:pt>
    <dgm:pt modelId="{F58AD6B9-4B5F-456A-933C-4C3A6D8E6FC2}" type="pres">
      <dgm:prSet presAssocID="{26980135-1015-465A-AA6B-CAA2C2518CE3}" presName="parTx" presStyleLbl="revTx" presStyleIdx="0" presStyleCnt="8" custLinFactX="-2411" custLinFactNeighborX="-100000" custLinFactNeighborY="-4075"/>
      <dgm:spPr/>
      <dgm:t>
        <a:bodyPr/>
        <a:lstStyle/>
        <a:p>
          <a:endParaRPr lang="en-US"/>
        </a:p>
      </dgm:t>
    </dgm:pt>
    <dgm:pt modelId="{BA9CE54D-416F-493C-B097-C497980E7F94}" type="pres">
      <dgm:prSet presAssocID="{26980135-1015-465A-AA6B-CAA2C2518CE3}" presName="bSpace" presStyleCnt="0"/>
      <dgm:spPr/>
    </dgm:pt>
    <dgm:pt modelId="{2ABA6227-1356-47AB-AE60-FA31CC2D5BB6}" type="pres">
      <dgm:prSet presAssocID="{26980135-1015-465A-AA6B-CAA2C2518CE3}" presName="parBackupNorm" presStyleCnt="0"/>
      <dgm:spPr/>
    </dgm:pt>
    <dgm:pt modelId="{118ADEC8-B9B6-4EC5-9D44-B98B0CA3FBF6}" type="pres">
      <dgm:prSet presAssocID="{26CECC2D-4A13-4169-BA92-ACE9D1C9C9BA}" presName="parSpace" presStyleCnt="0"/>
      <dgm:spPr/>
    </dgm:pt>
    <dgm:pt modelId="{61232AAF-0834-46BF-9750-A0400809B786}" type="pres">
      <dgm:prSet presAssocID="{8F39AE53-A2C9-4112-9648-2529D23AF439}" presName="desBackupLeftNorm" presStyleCnt="0"/>
      <dgm:spPr/>
    </dgm:pt>
    <dgm:pt modelId="{7A6F0E9D-AB3C-4A72-BAF9-4A0719F2FA1F}" type="pres">
      <dgm:prSet presAssocID="{8F39AE53-A2C9-4112-9648-2529D23AF439}" presName="desComposite" presStyleCnt="0"/>
      <dgm:spPr/>
    </dgm:pt>
    <dgm:pt modelId="{55E0EE9B-80FF-4A58-A3F8-A4366148ADB0}" type="pres">
      <dgm:prSet presAssocID="{8F39AE53-A2C9-4112-9648-2529D23AF439}" presName="desCircle" presStyleLbl="node1" presStyleIdx="0" presStyleCnt="3" custScaleX="139771" custScaleY="130533" custLinFactX="-10330" custLinFactNeighborX="-100000" custLinFactNeighborY="10783"/>
      <dgm:spPr>
        <a:solidFill>
          <a:srgbClr val="FFFF00"/>
        </a:solidFill>
      </dgm:spPr>
      <dgm:t>
        <a:bodyPr/>
        <a:lstStyle/>
        <a:p>
          <a:endParaRPr lang="en-US"/>
        </a:p>
      </dgm:t>
    </dgm:pt>
    <dgm:pt modelId="{4C8C5F7D-5C85-4539-93F5-7D8ABE516ED9}" type="pres">
      <dgm:prSet presAssocID="{8F39AE53-A2C9-4112-9648-2529D23AF439}" presName="chTx" presStyleLbl="revTx" presStyleIdx="1" presStyleCnt="8" custLinFactY="-32908" custLinFactNeighborX="12777" custLinFactNeighborY="-100000"/>
      <dgm:spPr/>
      <dgm:t>
        <a:bodyPr/>
        <a:lstStyle/>
        <a:p>
          <a:endParaRPr lang="en-US"/>
        </a:p>
      </dgm:t>
    </dgm:pt>
    <dgm:pt modelId="{CAD3C69E-3DA0-44AD-9698-5225804FB9BC}" type="pres">
      <dgm:prSet presAssocID="{8F39AE53-A2C9-4112-9648-2529D23AF439}" presName="desTx" presStyleLbl="revTx" presStyleIdx="2" presStyleCnt="8">
        <dgm:presLayoutVars>
          <dgm:bulletEnabled val="1"/>
        </dgm:presLayoutVars>
      </dgm:prSet>
      <dgm:spPr/>
    </dgm:pt>
    <dgm:pt modelId="{16C38E93-831F-4C9A-92DB-4FDFA1242B13}" type="pres">
      <dgm:prSet presAssocID="{8F39AE53-A2C9-4112-9648-2529D23AF439}" presName="desBackupRightNorm" presStyleCnt="0"/>
      <dgm:spPr/>
    </dgm:pt>
    <dgm:pt modelId="{C724A3FC-FC4E-460C-B8A8-9CAACAF1551E}" type="pres">
      <dgm:prSet presAssocID="{74625745-4D21-4A26-B8FA-C1FC1B0E8976}" presName="desSpace" presStyleCnt="0"/>
      <dgm:spPr/>
    </dgm:pt>
    <dgm:pt modelId="{62C7418F-E22F-4727-935F-F855AB94A6B3}" type="pres">
      <dgm:prSet presAssocID="{BAA00C82-0DC4-470D-A6BD-D0E22C9463A9}" presName="parComposite" presStyleCnt="0"/>
      <dgm:spPr/>
    </dgm:pt>
    <dgm:pt modelId="{FCB54CE4-5D36-45E4-BED6-7AF571026342}" type="pres">
      <dgm:prSet presAssocID="{BAA00C82-0DC4-470D-A6BD-D0E22C9463A9}" presName="parBigCircle" presStyleLbl="node0" presStyleIdx="1" presStyleCnt="2" custLinFactX="24890" custLinFactNeighborX="100000" custLinFactNeighborY="7221"/>
      <dgm:spPr>
        <a:solidFill>
          <a:srgbClr val="FFFF00"/>
        </a:solidFill>
      </dgm:spPr>
    </dgm:pt>
    <dgm:pt modelId="{6BD23826-E34E-4364-83A0-E2E63D0A6195}" type="pres">
      <dgm:prSet presAssocID="{BAA00C82-0DC4-470D-A6BD-D0E22C9463A9}" presName="parTx" presStyleLbl="revTx" presStyleIdx="3" presStyleCnt="8" custLinFactNeighborX="-22761" custLinFactNeighborY="12934"/>
      <dgm:spPr/>
      <dgm:t>
        <a:bodyPr/>
        <a:lstStyle/>
        <a:p>
          <a:endParaRPr lang="en-US"/>
        </a:p>
      </dgm:t>
    </dgm:pt>
    <dgm:pt modelId="{28EC45AC-9EE0-4DF7-9148-86F7B01CBDFF}" type="pres">
      <dgm:prSet presAssocID="{BAA00C82-0DC4-470D-A6BD-D0E22C9463A9}" presName="bSpace" presStyleCnt="0"/>
      <dgm:spPr/>
    </dgm:pt>
    <dgm:pt modelId="{97D2E246-EFF1-41BE-A880-9222E000EBF1}" type="pres">
      <dgm:prSet presAssocID="{BAA00C82-0DC4-470D-A6BD-D0E22C9463A9}" presName="parBackupNorm" presStyleCnt="0"/>
      <dgm:spPr/>
    </dgm:pt>
    <dgm:pt modelId="{27336A80-0837-4194-97C6-3934EDA7406E}" type="pres">
      <dgm:prSet presAssocID="{DF51CE06-DDF0-4935-88ED-27FB7E13C021}" presName="parSpace" presStyleCnt="0"/>
      <dgm:spPr/>
    </dgm:pt>
    <dgm:pt modelId="{72AD793B-0742-4FC3-93DB-A07F8C3D5C28}" type="pres">
      <dgm:prSet presAssocID="{93DEE3A6-E6A0-42EC-822F-AC61DD5A4F00}" presName="desBackupLeftNorm" presStyleCnt="0"/>
      <dgm:spPr/>
    </dgm:pt>
    <dgm:pt modelId="{1D55E5B2-417F-4E5E-88EA-63A5CC1D7AAF}" type="pres">
      <dgm:prSet presAssocID="{93DEE3A6-E6A0-42EC-822F-AC61DD5A4F00}" presName="desComposite" presStyleCnt="0"/>
      <dgm:spPr/>
    </dgm:pt>
    <dgm:pt modelId="{F6F524DE-CE96-4014-93BF-5F705F8ADE88}" type="pres">
      <dgm:prSet presAssocID="{93DEE3A6-E6A0-42EC-822F-AC61DD5A4F00}" presName="desCircle" presStyleLbl="node1" presStyleIdx="1" presStyleCnt="3" custScaleX="123568" custScaleY="130533" custLinFactX="141536" custLinFactNeighborX="200000" custLinFactNeighborY="13728"/>
      <dgm:spPr>
        <a:solidFill>
          <a:srgbClr val="FFFF00"/>
        </a:solidFill>
      </dgm:spPr>
    </dgm:pt>
    <dgm:pt modelId="{AA0E8889-80FB-4AB4-81A7-308F850F989C}" type="pres">
      <dgm:prSet presAssocID="{93DEE3A6-E6A0-42EC-822F-AC61DD5A4F00}" presName="chTx" presStyleLbl="revTx" presStyleIdx="4" presStyleCnt="8" custLinFactX="29026" custLinFactY="-46662" custLinFactNeighborX="100000" custLinFactNeighborY="-100000"/>
      <dgm:spPr/>
      <dgm:t>
        <a:bodyPr/>
        <a:lstStyle/>
        <a:p>
          <a:endParaRPr lang="en-US"/>
        </a:p>
      </dgm:t>
    </dgm:pt>
    <dgm:pt modelId="{4B037FEF-7683-4DB1-A31A-3285859576C4}" type="pres">
      <dgm:prSet presAssocID="{93DEE3A6-E6A0-42EC-822F-AC61DD5A4F00}" presName="desTx" presStyleLbl="revTx" presStyleIdx="5" presStyleCnt="8">
        <dgm:presLayoutVars>
          <dgm:bulletEnabled val="1"/>
        </dgm:presLayoutVars>
      </dgm:prSet>
      <dgm:spPr/>
    </dgm:pt>
    <dgm:pt modelId="{5C5E5684-26E9-4B5E-9A5B-43999881ED49}" type="pres">
      <dgm:prSet presAssocID="{93DEE3A6-E6A0-42EC-822F-AC61DD5A4F00}" presName="desBackupRightNorm" presStyleCnt="0"/>
      <dgm:spPr/>
    </dgm:pt>
    <dgm:pt modelId="{9E86CC97-949D-4FD6-BF23-233B00A4A7AB}" type="pres">
      <dgm:prSet presAssocID="{1A343DB6-3976-4277-860D-489175E2D9AA}" presName="desSpace" presStyleCnt="0"/>
      <dgm:spPr/>
    </dgm:pt>
    <dgm:pt modelId="{73BBF774-2E3F-40FC-8B4D-1D38DFE844EA}" type="pres">
      <dgm:prSet presAssocID="{EEFE3766-17DD-4F4B-BC77-A56EC2F343F6}" presName="desBackupLeftNorm" presStyleCnt="0"/>
      <dgm:spPr/>
    </dgm:pt>
    <dgm:pt modelId="{DF00CA9C-735A-478A-9A0B-D8831C85D6C7}" type="pres">
      <dgm:prSet presAssocID="{EEFE3766-17DD-4F4B-BC77-A56EC2F343F6}" presName="desComposite" presStyleCnt="0"/>
      <dgm:spPr/>
    </dgm:pt>
    <dgm:pt modelId="{A5849AC1-90B7-46BE-94BB-DF2304AE942B}" type="pres">
      <dgm:prSet presAssocID="{EEFE3766-17DD-4F4B-BC77-A56EC2F343F6}" presName="desCircle" presStyleLbl="node1" presStyleIdx="2" presStyleCnt="3" custLinFactX="100000" custLinFactNeighborX="119388" custLinFactNeighborY="11458"/>
      <dgm:spPr>
        <a:solidFill>
          <a:srgbClr val="FFFF00"/>
        </a:solidFill>
        <a:ln>
          <a:solidFill>
            <a:srgbClr val="FFFF00"/>
          </a:solidFill>
        </a:ln>
      </dgm:spPr>
      <dgm:t>
        <a:bodyPr/>
        <a:lstStyle/>
        <a:p>
          <a:endParaRPr lang="en-US"/>
        </a:p>
      </dgm:t>
    </dgm:pt>
    <dgm:pt modelId="{A08D4E15-7DE3-440A-BB9F-13953F7CFEEA}" type="pres">
      <dgm:prSet presAssocID="{EEFE3766-17DD-4F4B-BC77-A56EC2F343F6}" presName="chTx" presStyleLbl="revTx" presStyleIdx="6" presStyleCnt="8" custLinFactX="100000" custLinFactY="-31543" custLinFactNeighborX="105750" custLinFactNeighborY="-100000"/>
      <dgm:spPr/>
      <dgm:t>
        <a:bodyPr/>
        <a:lstStyle/>
        <a:p>
          <a:endParaRPr lang="en-US"/>
        </a:p>
      </dgm:t>
    </dgm:pt>
    <dgm:pt modelId="{CB9EABAD-CF4B-4D4E-AD03-7352A3CC172F}" type="pres">
      <dgm:prSet presAssocID="{EEFE3766-17DD-4F4B-BC77-A56EC2F343F6}" presName="desTx" presStyleLbl="revTx" presStyleIdx="7" presStyleCnt="8">
        <dgm:presLayoutVars>
          <dgm:bulletEnabled val="1"/>
        </dgm:presLayoutVars>
      </dgm:prSet>
      <dgm:spPr/>
    </dgm:pt>
    <dgm:pt modelId="{BC38006B-9D3E-4F7B-963B-49479DAF3545}" type="pres">
      <dgm:prSet presAssocID="{EEFE3766-17DD-4F4B-BC77-A56EC2F343F6}" presName="desBackupRightNorm" presStyleCnt="0"/>
      <dgm:spPr/>
    </dgm:pt>
    <dgm:pt modelId="{B7D68218-B63C-497A-A17B-679D31676508}" type="pres">
      <dgm:prSet presAssocID="{7995BC69-D216-47A3-97BE-16126B0CEA2F}" presName="desSpace" presStyleCnt="0"/>
      <dgm:spPr/>
    </dgm:pt>
  </dgm:ptLst>
  <dgm:cxnLst>
    <dgm:cxn modelId="{0625A68E-D30A-41E7-9EF5-3BAF865002CE}" srcId="{3FD1171B-9053-49B5-8B55-AF34BE8C88F2}" destId="{BAA00C82-0DC4-470D-A6BD-D0E22C9463A9}" srcOrd="1" destOrd="0" parTransId="{AA25E57D-4B44-4DDF-894E-22A65C8B387F}" sibTransId="{DF51CE06-DDF0-4935-88ED-27FB7E13C021}"/>
    <dgm:cxn modelId="{B7BFE19F-902E-4AD9-AB28-A1D0DABB0F58}" srcId="{3FD1171B-9053-49B5-8B55-AF34BE8C88F2}" destId="{26980135-1015-465A-AA6B-CAA2C2518CE3}" srcOrd="0" destOrd="0" parTransId="{99C7449F-F1F3-4F25-B113-1B102D9D22EB}" sibTransId="{26CECC2D-4A13-4169-BA92-ACE9D1C9C9BA}"/>
    <dgm:cxn modelId="{11364D61-CB42-4040-85AE-C3C04339D552}" type="presOf" srcId="{3FD1171B-9053-49B5-8B55-AF34BE8C88F2}" destId="{17E74FDD-C1CE-4831-A8EB-954AB07526DC}" srcOrd="0" destOrd="0" presId="urn:microsoft.com/office/officeart/2008/layout/CircleAccentTimeline"/>
    <dgm:cxn modelId="{90EA28FC-4C62-4E9D-B4A6-56582A545A69}" type="presOf" srcId="{BAA00C82-0DC4-470D-A6BD-D0E22C9463A9}" destId="{6BD23826-E34E-4364-83A0-E2E63D0A6195}" srcOrd="0" destOrd="0" presId="urn:microsoft.com/office/officeart/2008/layout/CircleAccentTimeline"/>
    <dgm:cxn modelId="{1EB048CC-4B42-45E0-93D7-8AF3A5D2F23F}" type="presOf" srcId="{8F39AE53-A2C9-4112-9648-2529D23AF439}" destId="{4C8C5F7D-5C85-4539-93F5-7D8ABE516ED9}" srcOrd="0" destOrd="0" presId="urn:microsoft.com/office/officeart/2008/layout/CircleAccentTimeline"/>
    <dgm:cxn modelId="{971722F9-D1FE-4109-AACC-B3AB59E4F912}" srcId="{BAA00C82-0DC4-470D-A6BD-D0E22C9463A9}" destId="{93DEE3A6-E6A0-42EC-822F-AC61DD5A4F00}" srcOrd="0" destOrd="0" parTransId="{C06B3794-A1B4-4BF7-8E3D-2BB2240CB99C}" sibTransId="{1A343DB6-3976-4277-860D-489175E2D9AA}"/>
    <dgm:cxn modelId="{4C942606-836F-4D92-B9A8-3DA3E7A189AD}" srcId="{26980135-1015-465A-AA6B-CAA2C2518CE3}" destId="{8F39AE53-A2C9-4112-9648-2529D23AF439}" srcOrd="0" destOrd="0" parTransId="{924794AF-DF8E-4646-871D-1169FFF4C14D}" sibTransId="{74625745-4D21-4A26-B8FA-C1FC1B0E8976}"/>
    <dgm:cxn modelId="{C3AC4F02-443C-4243-A7E0-DDCC2F14D797}" type="presOf" srcId="{EEFE3766-17DD-4F4B-BC77-A56EC2F343F6}" destId="{A08D4E15-7DE3-440A-BB9F-13953F7CFEEA}" srcOrd="0" destOrd="0" presId="urn:microsoft.com/office/officeart/2008/layout/CircleAccentTimeline"/>
    <dgm:cxn modelId="{5FB7B8C4-495E-40CD-A0C7-E3C9AA57FCFA}" type="presOf" srcId="{26980135-1015-465A-AA6B-CAA2C2518CE3}" destId="{F58AD6B9-4B5F-456A-933C-4C3A6D8E6FC2}" srcOrd="0" destOrd="0" presId="urn:microsoft.com/office/officeart/2008/layout/CircleAccentTimeline"/>
    <dgm:cxn modelId="{1715C839-8B16-43EE-92EF-45421526FDC4}" type="presOf" srcId="{93DEE3A6-E6A0-42EC-822F-AC61DD5A4F00}" destId="{AA0E8889-80FB-4AB4-81A7-308F850F989C}" srcOrd="0" destOrd="0" presId="urn:microsoft.com/office/officeart/2008/layout/CircleAccentTimeline"/>
    <dgm:cxn modelId="{614D0B25-BFA7-4E55-B471-89A1DCA76B17}" srcId="{BAA00C82-0DC4-470D-A6BD-D0E22C9463A9}" destId="{EEFE3766-17DD-4F4B-BC77-A56EC2F343F6}" srcOrd="1" destOrd="0" parTransId="{3A920B97-0C78-45A1-AAD4-7CC2F28453EC}" sibTransId="{7995BC69-D216-47A3-97BE-16126B0CEA2F}"/>
    <dgm:cxn modelId="{101DC791-BDE0-40D0-8FE3-514F7C116D80}" type="presParOf" srcId="{17E74FDD-C1CE-4831-A8EB-954AB07526DC}" destId="{BB07BFFD-A3FE-46C4-A951-01725FB5F77C}" srcOrd="0" destOrd="0" presId="urn:microsoft.com/office/officeart/2008/layout/CircleAccentTimeline"/>
    <dgm:cxn modelId="{A60C9F71-D17D-4BC1-ABEF-644D578C90AD}" type="presParOf" srcId="{BB07BFFD-A3FE-46C4-A951-01725FB5F77C}" destId="{8339C49B-7A5E-4255-BB33-F84448B55C2E}" srcOrd="0" destOrd="0" presId="urn:microsoft.com/office/officeart/2008/layout/CircleAccentTimeline"/>
    <dgm:cxn modelId="{50B6EE45-3DB7-4AF2-B156-BCE271E89C24}" type="presParOf" srcId="{BB07BFFD-A3FE-46C4-A951-01725FB5F77C}" destId="{F58AD6B9-4B5F-456A-933C-4C3A6D8E6FC2}" srcOrd="1" destOrd="0" presId="urn:microsoft.com/office/officeart/2008/layout/CircleAccentTimeline"/>
    <dgm:cxn modelId="{CD2BF4B8-ACBE-4C44-843B-47160F2229CC}" type="presParOf" srcId="{BB07BFFD-A3FE-46C4-A951-01725FB5F77C}" destId="{BA9CE54D-416F-493C-B097-C497980E7F94}" srcOrd="2" destOrd="0" presId="urn:microsoft.com/office/officeart/2008/layout/CircleAccentTimeline"/>
    <dgm:cxn modelId="{D2FF6A06-00C3-4ECF-97F6-87242CF824A1}" type="presParOf" srcId="{17E74FDD-C1CE-4831-A8EB-954AB07526DC}" destId="{2ABA6227-1356-47AB-AE60-FA31CC2D5BB6}" srcOrd="1" destOrd="0" presId="urn:microsoft.com/office/officeart/2008/layout/CircleAccentTimeline"/>
    <dgm:cxn modelId="{B8556665-7C27-4390-8B9A-5EAE3BAB1A75}" type="presParOf" srcId="{17E74FDD-C1CE-4831-A8EB-954AB07526DC}" destId="{118ADEC8-B9B6-4EC5-9D44-B98B0CA3FBF6}" srcOrd="2" destOrd="0" presId="urn:microsoft.com/office/officeart/2008/layout/CircleAccentTimeline"/>
    <dgm:cxn modelId="{87B33F39-26D3-4B51-BD3C-4715BDA68554}" type="presParOf" srcId="{17E74FDD-C1CE-4831-A8EB-954AB07526DC}" destId="{61232AAF-0834-46BF-9750-A0400809B786}" srcOrd="3" destOrd="0" presId="urn:microsoft.com/office/officeart/2008/layout/CircleAccentTimeline"/>
    <dgm:cxn modelId="{EA25C539-AEA2-4EC1-9B6A-08106BD29B25}" type="presParOf" srcId="{17E74FDD-C1CE-4831-A8EB-954AB07526DC}" destId="{7A6F0E9D-AB3C-4A72-BAF9-4A0719F2FA1F}" srcOrd="4" destOrd="0" presId="urn:microsoft.com/office/officeart/2008/layout/CircleAccentTimeline"/>
    <dgm:cxn modelId="{7A258B44-28AF-4296-90B4-85FB1414D632}" type="presParOf" srcId="{7A6F0E9D-AB3C-4A72-BAF9-4A0719F2FA1F}" destId="{55E0EE9B-80FF-4A58-A3F8-A4366148ADB0}" srcOrd="0" destOrd="0" presId="urn:microsoft.com/office/officeart/2008/layout/CircleAccentTimeline"/>
    <dgm:cxn modelId="{DD4E243F-CAE3-403C-802D-C3CFFF3900DD}" type="presParOf" srcId="{7A6F0E9D-AB3C-4A72-BAF9-4A0719F2FA1F}" destId="{4C8C5F7D-5C85-4539-93F5-7D8ABE516ED9}" srcOrd="1" destOrd="0" presId="urn:microsoft.com/office/officeart/2008/layout/CircleAccentTimeline"/>
    <dgm:cxn modelId="{452EE566-B33E-4456-8C75-3AE3EDA7C8CF}" type="presParOf" srcId="{7A6F0E9D-AB3C-4A72-BAF9-4A0719F2FA1F}" destId="{CAD3C69E-3DA0-44AD-9698-5225804FB9BC}" srcOrd="2" destOrd="0" presId="urn:microsoft.com/office/officeart/2008/layout/CircleAccentTimeline"/>
    <dgm:cxn modelId="{F6467240-0A24-4184-83F2-9501CF4B1DAF}" type="presParOf" srcId="{17E74FDD-C1CE-4831-A8EB-954AB07526DC}" destId="{16C38E93-831F-4C9A-92DB-4FDFA1242B13}" srcOrd="5" destOrd="0" presId="urn:microsoft.com/office/officeart/2008/layout/CircleAccentTimeline"/>
    <dgm:cxn modelId="{1EBFA319-C3A9-4146-98BD-08E2EA78D460}" type="presParOf" srcId="{17E74FDD-C1CE-4831-A8EB-954AB07526DC}" destId="{C724A3FC-FC4E-460C-B8A8-9CAACAF1551E}" srcOrd="6" destOrd="0" presId="urn:microsoft.com/office/officeart/2008/layout/CircleAccentTimeline"/>
    <dgm:cxn modelId="{30639254-BDEE-4476-9FB4-4E7D70EF6C6B}" type="presParOf" srcId="{17E74FDD-C1CE-4831-A8EB-954AB07526DC}" destId="{62C7418F-E22F-4727-935F-F855AB94A6B3}" srcOrd="7" destOrd="0" presId="urn:microsoft.com/office/officeart/2008/layout/CircleAccentTimeline"/>
    <dgm:cxn modelId="{AE6B4170-F5A2-4286-B77A-F72BB23E57C3}" type="presParOf" srcId="{62C7418F-E22F-4727-935F-F855AB94A6B3}" destId="{FCB54CE4-5D36-45E4-BED6-7AF571026342}" srcOrd="0" destOrd="0" presId="urn:microsoft.com/office/officeart/2008/layout/CircleAccentTimeline"/>
    <dgm:cxn modelId="{80BCF962-B1A9-4F33-9B06-C6726AD2B24E}" type="presParOf" srcId="{62C7418F-E22F-4727-935F-F855AB94A6B3}" destId="{6BD23826-E34E-4364-83A0-E2E63D0A6195}" srcOrd="1" destOrd="0" presId="urn:microsoft.com/office/officeart/2008/layout/CircleAccentTimeline"/>
    <dgm:cxn modelId="{1CE22A81-9E72-4339-96B0-9DDCAC05E5E9}" type="presParOf" srcId="{62C7418F-E22F-4727-935F-F855AB94A6B3}" destId="{28EC45AC-9EE0-4DF7-9148-86F7B01CBDFF}" srcOrd="2" destOrd="0" presId="urn:microsoft.com/office/officeart/2008/layout/CircleAccentTimeline"/>
    <dgm:cxn modelId="{85A56D3F-7CA2-4F06-ADAC-FB9AF5DEB7BA}" type="presParOf" srcId="{17E74FDD-C1CE-4831-A8EB-954AB07526DC}" destId="{97D2E246-EFF1-41BE-A880-9222E000EBF1}" srcOrd="8" destOrd="0" presId="urn:microsoft.com/office/officeart/2008/layout/CircleAccentTimeline"/>
    <dgm:cxn modelId="{E2ECF7A4-BE38-4202-A239-58FC8B2EA2C3}" type="presParOf" srcId="{17E74FDD-C1CE-4831-A8EB-954AB07526DC}" destId="{27336A80-0837-4194-97C6-3934EDA7406E}" srcOrd="9" destOrd="0" presId="urn:microsoft.com/office/officeart/2008/layout/CircleAccentTimeline"/>
    <dgm:cxn modelId="{1C19EB3B-80CF-4058-9E5C-F789BDF2FF0D}" type="presParOf" srcId="{17E74FDD-C1CE-4831-A8EB-954AB07526DC}" destId="{72AD793B-0742-4FC3-93DB-A07F8C3D5C28}" srcOrd="10" destOrd="0" presId="urn:microsoft.com/office/officeart/2008/layout/CircleAccentTimeline"/>
    <dgm:cxn modelId="{2B6AF085-3687-44C3-8FA6-EF8E8A548138}" type="presParOf" srcId="{17E74FDD-C1CE-4831-A8EB-954AB07526DC}" destId="{1D55E5B2-417F-4E5E-88EA-63A5CC1D7AAF}" srcOrd="11" destOrd="0" presId="urn:microsoft.com/office/officeart/2008/layout/CircleAccentTimeline"/>
    <dgm:cxn modelId="{1F4FFDF9-9809-485F-A0EB-2A7F0314A5CC}" type="presParOf" srcId="{1D55E5B2-417F-4E5E-88EA-63A5CC1D7AAF}" destId="{F6F524DE-CE96-4014-93BF-5F705F8ADE88}" srcOrd="0" destOrd="0" presId="urn:microsoft.com/office/officeart/2008/layout/CircleAccentTimeline"/>
    <dgm:cxn modelId="{713790D1-84A3-49D1-AC6D-9D42B6B64154}" type="presParOf" srcId="{1D55E5B2-417F-4E5E-88EA-63A5CC1D7AAF}" destId="{AA0E8889-80FB-4AB4-81A7-308F850F989C}" srcOrd="1" destOrd="0" presId="urn:microsoft.com/office/officeart/2008/layout/CircleAccentTimeline"/>
    <dgm:cxn modelId="{020BC9B5-18BE-4944-ACFD-333743920A7F}" type="presParOf" srcId="{1D55E5B2-417F-4E5E-88EA-63A5CC1D7AAF}" destId="{4B037FEF-7683-4DB1-A31A-3285859576C4}" srcOrd="2" destOrd="0" presId="urn:microsoft.com/office/officeart/2008/layout/CircleAccentTimeline"/>
    <dgm:cxn modelId="{A6BC4F13-518B-4A65-8160-E4AD855C74EA}" type="presParOf" srcId="{17E74FDD-C1CE-4831-A8EB-954AB07526DC}" destId="{5C5E5684-26E9-4B5E-9A5B-43999881ED49}" srcOrd="12" destOrd="0" presId="urn:microsoft.com/office/officeart/2008/layout/CircleAccentTimeline"/>
    <dgm:cxn modelId="{78E04AA4-B1EE-4BA8-AFD4-998B6D3A1C2E}" type="presParOf" srcId="{17E74FDD-C1CE-4831-A8EB-954AB07526DC}" destId="{9E86CC97-949D-4FD6-BF23-233B00A4A7AB}" srcOrd="13" destOrd="0" presId="urn:microsoft.com/office/officeart/2008/layout/CircleAccentTimeline"/>
    <dgm:cxn modelId="{C30AC0FE-9AD9-4775-81A2-0732ABE8D04D}" type="presParOf" srcId="{17E74FDD-C1CE-4831-A8EB-954AB07526DC}" destId="{73BBF774-2E3F-40FC-8B4D-1D38DFE844EA}" srcOrd="14" destOrd="0" presId="urn:microsoft.com/office/officeart/2008/layout/CircleAccentTimeline"/>
    <dgm:cxn modelId="{2416A155-5EB5-404A-AEDB-78A04E4DFA96}" type="presParOf" srcId="{17E74FDD-C1CE-4831-A8EB-954AB07526DC}" destId="{DF00CA9C-735A-478A-9A0B-D8831C85D6C7}" srcOrd="15" destOrd="0" presId="urn:microsoft.com/office/officeart/2008/layout/CircleAccentTimeline"/>
    <dgm:cxn modelId="{BCF5CFF7-121F-4495-8E99-7435D11F1BDD}" type="presParOf" srcId="{DF00CA9C-735A-478A-9A0B-D8831C85D6C7}" destId="{A5849AC1-90B7-46BE-94BB-DF2304AE942B}" srcOrd="0" destOrd="0" presId="urn:microsoft.com/office/officeart/2008/layout/CircleAccentTimeline"/>
    <dgm:cxn modelId="{454F11BE-03C9-4A41-9DA3-B578EA40B269}" type="presParOf" srcId="{DF00CA9C-735A-478A-9A0B-D8831C85D6C7}" destId="{A08D4E15-7DE3-440A-BB9F-13953F7CFEEA}" srcOrd="1" destOrd="0" presId="urn:microsoft.com/office/officeart/2008/layout/CircleAccentTimeline"/>
    <dgm:cxn modelId="{DB6BC03D-EB7C-4E13-94C0-1BFF09A26DD7}" type="presParOf" srcId="{DF00CA9C-735A-478A-9A0B-D8831C85D6C7}" destId="{CB9EABAD-CF4B-4D4E-AD03-7352A3CC172F}" srcOrd="2" destOrd="0" presId="urn:microsoft.com/office/officeart/2008/layout/CircleAccentTimeline"/>
    <dgm:cxn modelId="{349C4D46-DEA4-4657-82BD-F790AB66BF74}" type="presParOf" srcId="{17E74FDD-C1CE-4831-A8EB-954AB07526DC}" destId="{BC38006B-9D3E-4F7B-963B-49479DAF3545}" srcOrd="16" destOrd="0" presId="urn:microsoft.com/office/officeart/2008/layout/CircleAccentTimeline"/>
    <dgm:cxn modelId="{04BD3F83-B51C-4168-8F3B-0594A070B6B9}" type="presParOf" srcId="{17E74FDD-C1CE-4831-A8EB-954AB07526DC}" destId="{B7D68218-B63C-497A-A17B-679D31676508}" srcOrd="17" destOrd="0" presId="urn:microsoft.com/office/officeart/2008/layout/CircleAccentTimeline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CircleAccentTimeline">
  <dgm:title val=""/>
  <dgm:desc val=""/>
  <dgm:catLst>
    <dgm:cat type="process" pri="7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41" srcId="1" destId="11" srcOrd="0" destOrd="0"/>
        <dgm:cxn modelId="5" srcId="0" destId="2" srcOrd="0" destOrd="0"/>
        <dgm:cxn modelId="51" srcId="2" destId="21" srcOrd="0" destOrd="0"/>
      </dgm:cxnLst>
      <dgm:bg/>
      <dgm:whole/>
    </dgm:dataModel>
  </dgm:clrData>
  <dgm:layoutNode name="Name0">
    <dgm:varLst>
      <dgm:dir/>
    </dgm:varLst>
    <dgm:choose name="Name1">
      <dgm:if name="Name2" func="var" arg="dir" op="equ" val="norm">
        <dgm:alg type="lin">
          <dgm:param type="fallback" val="2D"/>
          <dgm:param type="nodeVertAlign" val="b"/>
        </dgm:alg>
      </dgm:if>
      <dgm:else name="Name3">
        <dgm:alg type="lin">
          <dgm:param type="fallback" val="2D"/>
          <dgm:param type="nodeVertAlign" val="b"/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h" for="ch" forName="parComposite" refType="h"/>
      <dgm:constr type="w" for="ch" forName="parComposite" refType="h" refFor="ch" refForName="parComposite" fact="0.4986"/>
      <dgm:constr type="h" for="ch" forName="desComposite" refType="h" fact="0.8722"/>
      <dgm:constr type="w" for="ch" forName="desComposite" refType="h" refFor="ch" refForName="desComposite" fact="0.6056"/>
      <dgm:constr type="w" for="ch" forName="parBackupNorm" refType="w" refFor="ch" refForName="parComposite" fact="-0.3369"/>
      <dgm:constr type="w" for="ch" forName="parBackupRTL" refType="w" refFor="ch" refForName="parComposite" fact="-0.3369"/>
      <dgm:constr type="w" for="ch" forName="parBackupRev" refType="w" refFor="ch" refForName="parComposite" fact="0"/>
      <dgm:constr type="w" for="ch" forName="desBackupLeftNorm" refType="w" refFor="ch" refForName="desComposite" fact="-0.3376"/>
      <dgm:constr type="w" for="ch" forName="desBackupLeftRev" refType="w" refFor="ch" refForName="desComposite" fact="-0.3376"/>
      <dgm:constr type="w" for="ch" forName="desBackupRightNorm" refType="w" refFor="ch" refForName="desComposite" fact="-0.3376"/>
      <dgm:constr type="w" for="ch" forName="desBackupRightRev" refType="w" refFor="ch" refForName="desComposite" fact="-0.3376"/>
      <dgm:constr type="w" for="ch" forName="parSpace" refType="w" refFor="ch" refForName="parComposite" fact="0.05"/>
      <dgm:constr type="w" for="ch" forName="desSpace" refType="w" refFor="ch" refForName="parComposite" fact="0.05"/>
      <dgm:constr type="primFontSz" for="des" forName="parTx" op="equ" val="65"/>
      <dgm:constr type="primFontSz" for="des" forName="chTx" refType="primFontSz" refFor="des" refForName="parTx" op="lte" val="65"/>
      <dgm:constr type="primFontSz" for="des" forName="desTx" refType="primFontSz" refFor="des" refForName="chTx" op="lte" val="65"/>
      <dgm:constr type="primFontSz" for="des" forName="desTx" refType="primFontSz" refFor="des" refForName="parTx" op="lte"/>
    </dgm:constrLst>
    <dgm:forEach name="Name4" axis="ch" ptType="node">
      <dgm:layoutNode name="parComposite">
        <dgm:alg type="composite"/>
        <dgm:shape xmlns:r="http://schemas.openxmlformats.org/officeDocument/2006/relationships" r:blip="">
          <dgm:adjLst/>
        </dgm:shape>
        <dgm:choose name="Name5">
          <dgm:if name="Name6" func="var" arg="dir" op="equ" val="norm">
            <dgm:constrLst>
              <dgm:constr type="l" for="ch" forName="parBigCircle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r" for="ch" forName="parTx" refType="w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l" for="ch" forName="bSpace"/>
              <dgm:constr type="w" for="ch" forName="bSpace" val="1"/>
            </dgm:constrLst>
          </dgm:if>
          <dgm:else name="Name7">
            <dgm:constrLst>
              <dgm:constr type="r" for="ch" forName="parBigCircle" refType="w"/>
              <dgm:constr type="ctrY" for="ch" forName="parBigCircle" refType="h" fact="0.5639"/>
              <dgm:constr type="w" for="ch" forName="parBigCircle" refType="w" fact="0.6631"/>
              <dgm:constr type="h" for="ch" forName="parBigCircle" refType="w" refFor="ch" refForName="parBigCircle"/>
              <dgm:constr type="l" for="ch" forName="parTx" fact="0"/>
              <dgm:constr type="t" for="ch" forName="parTx"/>
              <dgm:constr type="w" for="ch" forName="parTx" refType="w" fact="0.7084"/>
              <dgm:constr type="h" for="ch" forName="parTx" refType="h" fact="0.4562"/>
              <dgm:constr type="t" for="ch" forName="bSpace" refType="ctrY" refFor="ch" refForName="parBigCircle"/>
              <dgm:constr type="b" for="ch" forName="bSpace" refType="h"/>
              <dgm:constr type="r" for="ch" forName="bSpace"/>
              <dgm:constr type="w" for="ch" forName="bSpace" val="1"/>
            </dgm:constrLst>
          </dgm:else>
        </dgm:choose>
        <dgm:layoutNode name="parBigCircle" styleLbl="node0">
          <dgm:alg type="sp"/>
          <dgm:shape xmlns:r="http://schemas.openxmlformats.org/officeDocument/2006/relationships" type="donut" r:blip="">
            <dgm:adjLst>
              <dgm:adj idx="1" val="0.2"/>
            </dgm:adjLst>
          </dgm:shape>
          <dgm:presOf/>
          <dgm:constrLst>
            <dgm:constr type="h" refType="w" op="equ"/>
          </dgm:constrLst>
        </dgm:layoutNode>
        <dgm:layoutNode name="parTx" styleLbl="revTx">
          <dgm:choose name="Name8">
            <dgm:if name="Name9" func="var" arg="dir" op="equ" val="norm">
              <dgm:alg type="tx">
                <dgm:param type="autoTxRot" val="grav"/>
                <dgm:param type="parTxLTRAlign" val="l"/>
              </dgm:alg>
              <dgm:shape xmlns:r="http://schemas.openxmlformats.org/officeDocument/2006/relationships" rot="295" type="rect" r:blip="">
                <dgm:adjLst/>
              </dgm:shape>
              <dgm:presOf axis="self" ptType="node"/>
              <dgm:constrLst>
                <dgm:constr type="lMarg" refType="primFontSz" fact="0.2"/>
                <dgm:constr type="rMarg"/>
                <dgm:constr type="tMarg"/>
                <dgm:constr type="bMarg"/>
              </dgm:constrLst>
            </dgm:if>
            <dgm:else name="Name10">
              <dgm:alg type="tx">
                <dgm:param type="autoTxRot" val="grav"/>
                <dgm:param type="parTxLTRAlign" val="r"/>
              </dgm:alg>
              <dgm:shape xmlns:r="http://schemas.openxmlformats.org/officeDocument/2006/relationships" rot="65" type="rect" r:blip="">
                <dgm:adjLst/>
              </dgm:shape>
              <dgm:presOf axis="self" ptType="node"/>
              <dgm:constrLst>
                <dgm:constr type="lMarg"/>
                <dgm:constr type="rMarg" refType="primFontSz" fact="0.2"/>
                <dgm:constr type="tMarg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layoutNode name="bSpace">
          <dgm:alg type="sp"/>
          <dgm:shape xmlns:r="http://schemas.openxmlformats.org/officeDocument/2006/relationships" r:blip="">
            <dgm:adjLst/>
          </dgm:shape>
          <dgm:presOf/>
        </dgm:layoutNode>
      </dgm:layoutNode>
      <dgm:choose name="Name11">
        <dgm:if name="Name12" func="var" arg="dir" op="equ" val="norm">
          <dgm:layoutNode name="parBackupNorm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13">
          <dgm:layoutNode name="parBackupRTL">
            <dgm:alg type="sp"/>
            <dgm:shape xmlns:r="http://schemas.openxmlformats.org/officeDocument/2006/relationships" r:blip="">
              <dgm:adjLst/>
            </dgm:shape>
            <dgm:presOf/>
          </dgm:layoutNode>
        </dgm:else>
      </dgm:choose>
      <dgm:forEach name="Name14" axis="followSib" ptType="sibTrans" hideLastTrans="0" cnt="1">
        <dgm:layoutNode name="parSpace">
          <dgm:alg type="sp"/>
          <dgm:shape xmlns:r="http://schemas.openxmlformats.org/officeDocument/2006/relationships" r:blip="">
            <dgm:adjLst/>
          </dgm:shape>
          <dgm:presOf/>
        </dgm:layoutNode>
      </dgm:forEach>
      <dgm:forEach name="Name15" axis="ch" ptType="node">
        <dgm:choose name="Name16">
          <dgm:if name="Name17" func="var" arg="dir" op="equ" val="norm">
            <dgm:layoutNode name="desBackupLeftNorm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if>
          <dgm:else name="Name18">
            <dgm:choose name="Name19">
              <dgm:if name="Name20" axis="self" ptType="node" func="pos" op="equ" val="1">
                <dgm:layoutNode name="desBackupRigh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21"/>
            </dgm:choose>
          </dgm:else>
        </dgm:choose>
        <dgm:layoutNode name="desComposite">
          <dgm:alg type="composite"/>
          <dgm:shape xmlns:r="http://schemas.openxmlformats.org/officeDocument/2006/relationships" r:blip="">
            <dgm:adjLst/>
          </dgm:shape>
          <dgm:choose name="Name22">
            <dgm:if name="Name23" func="var" arg="dir" op="equ" val="norm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l" for="ch" forName="chTx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r" for="ch" forName="desTx" refType="w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if>
            <dgm:else name="Name24">
              <dgm:constrLst>
                <dgm:constr type="ctrX" for="ch" forName="desCircle" refType="w" fact="0.5"/>
                <dgm:constr type="ctrY" for="ch" forName="desCircle" refType="h" fact="0.5"/>
                <dgm:constr type="w" for="ch" forName="desCircle" refType="w" fact="0.3249"/>
                <dgm:constr type="h" for="ch" forName="desCircle" refType="w" refFor="ch" refForName="desCircle"/>
                <dgm:constr type="r" for="ch" forName="chTx" refType="w"/>
                <dgm:constr type="b" for="ch" forName="chTx" refType="h"/>
                <dgm:constr type="w" for="ch" forName="chTx" refType="w" fact="0.5786"/>
                <dgm:constr type="h" for="ch" forName="chTx" refType="h" fact="0.4525"/>
                <dgm:constr type="l" for="ch" forName="desTx"/>
                <dgm:constr type="t" for="ch" forName="desTx"/>
                <dgm:constr type="w" for="ch" forName="desTx" refType="w" fact="0.5786"/>
                <dgm:constr type="h" for="ch" forName="desTx" refType="h" fact="0.4525"/>
              </dgm:constrLst>
            </dgm:else>
          </dgm:choose>
          <dgm:layoutNode name="desCircle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>
              <dgm:constr type="h" refType="w" op="equ"/>
            </dgm:constrLst>
          </dgm:layoutNode>
          <dgm:layoutNode name="chTx" styleLbl="revTx">
            <dgm:choose name="Name25">
              <dgm:if name="Name26" func="var" arg="dir" op="equ" val="norm">
                <dgm:alg type="tx">
                  <dgm:param type="autoTxRot" val="grav"/>
                  <dgm:param type="parTxLTRAlign" val="r"/>
                  <dgm:param type="txAnchorVert" val="mid"/>
                  <dgm:param type="txAnchorVertCh" val="mid"/>
                </dgm:alg>
                <dgm:shape xmlns:r="http://schemas.openxmlformats.org/officeDocument/2006/relationships" rot="295" type="rect" r:blip="">
                  <dgm:adjLst/>
                </dgm:shape>
                <dgm:presOf axis="self" ptType="node"/>
              </dgm:if>
              <dgm:else name="Name27">
                <dgm:alg type="tx">
                  <dgm:param type="autoTxRot" val="grav"/>
                  <dgm:param type="parTxLTRAlign" val="l"/>
                  <dgm:param type="txAnchorVert" val="mid"/>
                  <dgm:param type="txAnchorVertCh" val="mid"/>
                </dgm:alg>
                <dgm:shape xmlns:r="http://schemas.openxmlformats.org/officeDocument/2006/relationships" rot="65" type="rect" r:blip="">
                  <dgm:adjLst/>
                </dgm:shape>
                <dgm:presOf axis="self" ptType="node"/>
              </dgm:else>
            </dgm:choose>
            <dgm:choose name="Name28">
              <dgm:if name="Name29" func="var" arg="dir" op="equ" val="norm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if>
              <dgm:else name="Name30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  <dgm:layoutNode name="desTx" styleLbl="revTx">
            <dgm:varLst>
              <dgm:bulletEnabled val="1"/>
            </dgm:varLst>
            <dgm:choose name="Name31">
              <dgm:if name="Name32" func="var" arg="dir" op="equ" val="norm">
                <dgm:alg type="tx">
                  <dgm:param type="autoTxRot" val="grav"/>
                  <dgm:param type="parTxLTRAlign" val="l"/>
                  <dgm:param type="shpTxLTRAlignCh" val="l"/>
                  <dgm:param type="stBulletLvl" val="1"/>
                  <dgm:param type="txAnchorVert" val="mid"/>
                </dgm:alg>
                <dgm:shape xmlns:r="http://schemas.openxmlformats.org/officeDocument/2006/relationships" rot="295" type="rect" r:blip="">
                  <dgm:adjLst/>
                </dgm:shape>
                <dgm:presOf axis="des" ptType="node"/>
              </dgm:if>
              <dgm:else name="Name33">
                <dgm:alg type="tx">
                  <dgm:param type="autoTxRot" val="grav"/>
                  <dgm:param type="parTxLTRAlign" val="r"/>
                  <dgm:param type="shpTxLTRAlignCh" val="r"/>
                  <dgm:param type="stBulletLvl" val="1"/>
                  <dgm:param type="txAnchorVert" val="mid"/>
                </dgm:alg>
                <dgm:shape xmlns:r="http://schemas.openxmlformats.org/officeDocument/2006/relationships" rot="65" type="rect" r:blip="">
                  <dgm:adjLst/>
                </dgm:shape>
                <dgm:presOf axis="des" ptType="node"/>
              </dgm:else>
            </dgm:choose>
            <dgm:choose name="Name34">
              <dgm:if name="Name35" func="var" arg="dir" op="equ" val="norm">
                <dgm:constrLst>
                  <dgm:constr type="rMarg"/>
                  <dgm:constr type="lMarg" refType="primFontSz" fact="0.2"/>
                  <dgm:constr type="tMarg"/>
                  <dgm:constr type="bMarg"/>
                </dgm:constrLst>
              </dgm:if>
              <dgm:else name="Name36">
                <dgm:constrLst>
                  <dgm:constr type="lMarg"/>
                  <dgm:constr type="rMarg" refType="primFontSz" fact="0.2"/>
                  <dgm:constr type="tMarg"/>
                  <dgm:constr type="b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layoutNode name="desBackupRightNorm">
          <dgm:alg type="sp"/>
          <dgm:shape xmlns:r="http://schemas.openxmlformats.org/officeDocument/2006/relationships" r:blip="">
            <dgm:adjLst/>
          </dgm:shape>
          <dgm:presOf/>
        </dgm:layoutNode>
        <dgm:choose name="Name37">
          <dgm:if name="Name38" func="var" arg="dir" op="neq" val="norm">
            <dgm:choose name="Name39">
              <dgm:if name="Name40" axis="self" ptType="node" func="revPos" op="neq" val="1">
                <dgm:layoutNode name="desBackupLeftRev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41"/>
            </dgm:choose>
          </dgm:if>
          <dgm:else name="Name42"/>
        </dgm:choose>
        <dgm:forEach name="Name43" axis="followSib" ptType="sibTrans" hideLastTrans="0" cnt="1">
          <dgm:layoutNode name="desSpace">
            <dgm:alg type="sp"/>
            <dgm:shape xmlns:r="http://schemas.openxmlformats.org/officeDocument/2006/relationships" r:blip="">
              <dgm:adjLst/>
            </dgm:shape>
            <dgm:presOf/>
          </dgm:layoutNode>
        </dgm:forEach>
      </dgm:forEach>
      <dgm:choose name="Name44">
        <dgm:if name="Name45" func="var" arg="dir" op="neq" val="norm">
          <dgm:layoutNode name="parBackupRev">
            <dgm:alg type="sp"/>
            <dgm:shape xmlns:r="http://schemas.openxmlformats.org/officeDocument/2006/relationships" r:blip="">
              <dgm:adjLst/>
            </dgm:shape>
            <dgm:presOf/>
          </dgm:layoutNode>
        </dgm:if>
        <dgm:else name="Name4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546BCA-58BE-45BD-BF2F-F093AA889ABE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05B75B-2E1C-484C-83B5-89B09D790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73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05B75B-2E1C-484C-83B5-89B09D790B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8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821CF-666C-4263-A907-C603680D86C0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5025421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F3E9E-7093-44AE-9454-3A3F1157AAA8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3488343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CDBB1A-6486-49FC-B500-B5A303A065D8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181462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E7919-4B81-40ED-A6F1-0816AA1E518D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313201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41D38-C4C2-4493-BB3B-B482B795943D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4087951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EBE35-6DF5-47CA-B76B-CE2C718A41ED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4059385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239984-137F-4F75-B97A-61A7BC614AC3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948819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B1DC33-6D71-47F4-9B24-AF3AC0E961C3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440752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CF67D-8987-42CE-B6BD-00AE20670F54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216801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04EA9-0A31-4006-8AA1-AB3086312F33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263332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64D9E7-5BDE-446F-BEC8-A4CA3D3F8ADD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  <p:extLst>
      <p:ext uri="{BB962C8B-B14F-4D97-AF65-F5344CB8AC3E}">
        <p14:creationId xmlns:p14="http://schemas.microsoft.com/office/powerpoint/2010/main" val="2678679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l-GR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l-GR" smtClean="0"/>
              <a:t>Haga clic para modificar el estilo de texto del patrón</a:t>
            </a:r>
          </a:p>
          <a:p>
            <a:pPr lvl="1"/>
            <a:r>
              <a:rPr lang="es-ES" altLang="el-GR" smtClean="0"/>
              <a:t>Segundo nivel</a:t>
            </a:r>
          </a:p>
          <a:p>
            <a:pPr lvl="2"/>
            <a:r>
              <a:rPr lang="es-ES" altLang="el-GR" smtClean="0"/>
              <a:t>Tercer nivel</a:t>
            </a:r>
          </a:p>
          <a:p>
            <a:pPr lvl="3"/>
            <a:r>
              <a:rPr lang="es-ES" altLang="el-GR" smtClean="0"/>
              <a:t>Cuarto nivel</a:t>
            </a:r>
          </a:p>
          <a:p>
            <a:pPr lvl="4"/>
            <a:r>
              <a:rPr lang="es-ES" altLang="el-GR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 alt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247426F5-9F45-40D9-A1BF-B30B25584CB9}" type="slidenum">
              <a:rPr lang="es-ES" altLang="el-GR"/>
              <a:pPr>
                <a:defRPr/>
              </a:pPr>
              <a:t>‹#›</a:t>
            </a:fld>
            <a:endParaRPr lang="es-ES" alt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Ορθογώνιο 1"/>
          <p:cNvSpPr/>
          <p:nvPr/>
        </p:nvSpPr>
        <p:spPr>
          <a:xfrm>
            <a:off x="5603302" y="908720"/>
            <a:ext cx="184731" cy="89255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2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/>
            </a:r>
            <a:br>
              <a:rPr lang="el-GR" sz="32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endParaRPr lang="el-GR" sz="20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5658469" y="5300083"/>
            <a:ext cx="3047630" cy="46166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anose="02050604050505020204" pitchFamily="18" charset="0"/>
              </a:rPr>
              <a:t>ΑΘΗΝΑ 9</a:t>
            </a:r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anose="02050604050505020204" pitchFamily="18" charset="0"/>
              </a:rPr>
              <a:t>/</a:t>
            </a:r>
            <a:r>
              <a:rPr lang="en-US"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anose="02050604050505020204" pitchFamily="18" charset="0"/>
              </a:rPr>
              <a:t>3</a:t>
            </a:r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anose="02050604050505020204" pitchFamily="18" charset="0"/>
              </a:rPr>
              <a:t>/</a:t>
            </a:r>
            <a:r>
              <a:rPr lang="en-US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anose="02050604050505020204" pitchFamily="18" charset="0"/>
              </a:rPr>
              <a:t>20</a:t>
            </a:r>
            <a:r>
              <a:rPr lang="el-GR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Bookman Old Style" panose="02050604050505020204" pitchFamily="18" charset="0"/>
              </a:rPr>
              <a:t>20</a:t>
            </a:r>
            <a:endParaRPr lang="el-GR" sz="2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2052" name="Εικόνα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-26988"/>
            <a:ext cx="2520950" cy="2084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Ορθογώνιο 11"/>
          <p:cNvSpPr/>
          <p:nvPr/>
        </p:nvSpPr>
        <p:spPr>
          <a:xfrm>
            <a:off x="2483768" y="548680"/>
            <a:ext cx="6324122" cy="4031873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defRPr/>
            </a:pPr>
            <a:r>
              <a:rPr lang="el-GR" sz="32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anose="02050604050505020204" pitchFamily="18" charset="0"/>
              </a:rPr>
              <a:t>ΚΑΤΗΓΟΡΙΑ Κ20 </a:t>
            </a:r>
          </a:p>
          <a:p>
            <a:pPr algn="ctr">
              <a:defRPr/>
            </a:pPr>
            <a:endParaRPr lang="el-GR" sz="3200" b="1" dirty="0" smtClean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algn="ctr">
              <a:defRPr/>
            </a:pPr>
            <a:r>
              <a:rPr lang="el-GR" sz="3200" b="1" dirty="0" smtClean="0">
                <a:ln w="11430"/>
                <a:solidFill>
                  <a:srgbClr val="FF99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Bookman Old Style" panose="02050604050505020204" pitchFamily="18" charset="0"/>
              </a:rPr>
              <a:t>ΑΓΩΝΙΣΤΙΚΟΣ      ΠΡΟΓΡΑΜΜΑΤΙΣΜΟΣ ΓΙΑ ΤΟΥΣ   ΑΓΩΝΕΣ ΣΤΟΧΟΥΣ ΤΗΣ ΟΜΟΣΠΟΝΔΙΑΣ ΤΟ  2020</a:t>
            </a:r>
            <a:endParaRPr lang="el-GR" sz="3200" b="1" dirty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514350" indent="-514350">
              <a:buAutoNum type="arabicPeriod"/>
              <a:defRPr/>
            </a:pPr>
            <a:endParaRPr lang="el-GR" sz="3200" b="1" dirty="0" smtClean="0">
              <a:ln w="11430"/>
              <a:solidFill>
                <a:srgbClr val="FF99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ΖΗΤΟΥΜΕΝΑ</a:t>
            </a:r>
            <a:r>
              <a:rPr lang="el-GR" sz="36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  </a:t>
            </a:r>
            <a:endParaRPr lang="el-GR" sz="36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68760"/>
            <a:ext cx="8209280" cy="3379811"/>
          </a:xfrm>
        </p:spPr>
        <p:txBody>
          <a:bodyPr/>
          <a:lstStyle/>
          <a:p>
            <a:pPr marL="0" indent="0">
              <a:buNone/>
            </a:pPr>
            <a:r>
              <a:rPr lang="el-GR" sz="1800" dirty="0">
                <a:solidFill>
                  <a:schemeClr val="bg1"/>
                </a:solidFill>
              </a:rPr>
              <a:t> </a:t>
            </a:r>
            <a:endParaRPr lang="en-US" sz="1800" dirty="0">
              <a:solidFill>
                <a:schemeClr val="bg1"/>
              </a:solidFill>
            </a:endParaRPr>
          </a:p>
          <a:p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Ειλικρίνεια μεταξύ μας.</a:t>
            </a:r>
          </a:p>
          <a:p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Ρεαλιστικούς στόχους </a:t>
            </a:r>
          </a:p>
          <a:p>
            <a:r>
              <a:rPr lang="el-G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Οι προπονητές των αθλητών που έχουν ενταχθεί στην </a:t>
            </a:r>
            <a:r>
              <a:rPr lang="el-GR" sz="2400" b="1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Προεθνική</a:t>
            </a:r>
            <a:r>
              <a:rPr lang="el-G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ομάδα, οπωσδήποτε να υποβάλλουν άμεσα  αγωνιστικό πλάνο</a:t>
            </a:r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  <a:endParaRPr lang="el-GR" sz="24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Συχνή ενημέρωση </a:t>
            </a:r>
            <a:r>
              <a:rPr lang="el-G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της αγωνιστικής πορείας των αθλητών που γυμνάζουν</a:t>
            </a:r>
            <a:r>
              <a:rPr lang="en-US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  <a:r>
              <a:rPr lang="el-G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</a:p>
          <a:p>
            <a:r>
              <a:rPr lang="el-GR" sz="24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Κορύφωση της απόδοσης των αθλητών στους αγώνες στόχους. </a:t>
            </a:r>
          </a:p>
          <a:p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5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37009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ΠΡΟΓΡΑΜΜΑΤΙΣΜΟΣ</a:t>
            </a:r>
            <a:endParaRPr lang="el-GR" sz="36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9523607"/>
              </p:ext>
            </p:extLst>
          </p:nvPr>
        </p:nvGraphicFramePr>
        <p:xfrm>
          <a:off x="457200" y="1556792"/>
          <a:ext cx="8229600" cy="3634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Έλλειψη 6"/>
          <p:cNvSpPr/>
          <p:nvPr/>
        </p:nvSpPr>
        <p:spPr>
          <a:xfrm>
            <a:off x="11916816" y="4293096"/>
            <a:ext cx="776716" cy="776716"/>
          </a:xfrm>
          <a:prstGeom prst="ellipse">
            <a:avLst/>
          </a:pr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Έλλειψη 7"/>
          <p:cNvSpPr/>
          <p:nvPr/>
        </p:nvSpPr>
        <p:spPr>
          <a:xfrm>
            <a:off x="3995936" y="3347255"/>
            <a:ext cx="776716" cy="77671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48493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ΤΙ ΚΑΝΕΙ Ο </a:t>
            </a:r>
            <a:r>
              <a:rPr lang="el-GR" sz="2800" b="1" dirty="0">
                <a:solidFill>
                  <a:srgbClr val="FF6600"/>
                </a:solidFill>
                <a:latin typeface="Bookman Old Style" panose="02050604050505020204" pitchFamily="18" charset="0"/>
              </a:rPr>
              <a:t>Σ</a:t>
            </a:r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ΕΓΑΣ ? </a:t>
            </a:r>
            <a:endParaRPr lang="el-GR" sz="28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268760"/>
            <a:ext cx="8209280" cy="3384376"/>
          </a:xfrm>
        </p:spPr>
        <p:txBody>
          <a:bodyPr/>
          <a:lstStyle/>
          <a:p>
            <a:pPr marL="0" indent="0">
              <a:buNone/>
            </a:pPr>
            <a:r>
              <a:rPr lang="el-GR" sz="1800" dirty="0">
                <a:solidFill>
                  <a:schemeClr val="bg1"/>
                </a:solidFill>
              </a:rPr>
              <a:t> </a:t>
            </a:r>
            <a:endParaRPr lang="en-US" sz="1800" dirty="0">
              <a:solidFill>
                <a:schemeClr val="bg1"/>
              </a:solidFill>
            </a:endParaRPr>
          </a:p>
          <a:p>
            <a:pPr algn="just"/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Επιμόρφωση- καθοδήγηση προπονητών.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Point system </a:t>
            </a:r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προπονητών και αθλητών. </a:t>
            </a:r>
          </a:p>
          <a:p>
            <a:pPr algn="just"/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Βιοχημικές &amp; εργομετρικές εξετάσεις.</a:t>
            </a:r>
          </a:p>
          <a:p>
            <a:pPr algn="just"/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Παροχή ειδικού διατροφολόγου και ψυχολόγου.</a:t>
            </a:r>
          </a:p>
          <a:p>
            <a:pPr algn="just"/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Διάχυση του </a:t>
            </a:r>
            <a:r>
              <a:rPr lang="el-GR" sz="2400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mentoring</a:t>
            </a:r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.</a:t>
            </a:r>
          </a:p>
          <a:p>
            <a:pPr algn="just"/>
            <a:r>
              <a:rPr lang="en-US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C</a:t>
            </a:r>
            <a:r>
              <a:rPr lang="el-GR" sz="2400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amp</a:t>
            </a:r>
            <a:r>
              <a:rPr lang="en-US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και</a:t>
            </a:r>
            <a:r>
              <a:rPr lang="en-US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προετοιμασίες.</a:t>
            </a:r>
          </a:p>
          <a:p>
            <a:pPr algn="just"/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Αγωνιστικό πρόγραμμα που συμφωνεί με τα διεθνή πρότυπα.</a:t>
            </a:r>
          </a:p>
          <a:p>
            <a:pPr marL="0" indent="0" algn="just">
              <a:buNone/>
            </a:pPr>
            <a:endParaRPr lang="el-GR" sz="2200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marL="0" indent="0" algn="just">
              <a:buNone/>
            </a:pPr>
            <a:r>
              <a:rPr lang="el-GR" sz="22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endParaRPr lang="el-GR" sz="2200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endParaRPr lang="el-GR" dirty="0">
              <a:solidFill>
                <a:schemeClr val="bg1"/>
              </a:solidFill>
            </a:endParaRPr>
          </a:p>
        </p:txBody>
      </p:sp>
      <p:pic>
        <p:nvPicPr>
          <p:cNvPr id="5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9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08520" y="1916832"/>
            <a:ext cx="8845574" cy="2252260"/>
          </a:xfrm>
        </p:spPr>
        <p:txBody>
          <a:bodyPr/>
          <a:lstStyle/>
          <a:p>
            <a:pPr marL="0" indent="0" algn="ctr">
              <a:buNone/>
            </a:pPr>
            <a:r>
              <a:rPr lang="el-G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 </a:t>
            </a:r>
            <a:endParaRPr lang="el-GR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l-G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ΣΑΣ ΕΥΧΑΡΙΣΤΩ ΠΟΛΥ ΚΑΙ </a:t>
            </a:r>
            <a:endParaRPr lang="en-US" sz="3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l-GR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ΚΑΛΗ ΕΠΙΤΥΧΙΑ</a:t>
            </a:r>
            <a:endParaRPr lang="el-GR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</a:t>
            </a:r>
            <a:endParaRPr lang="el-GR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  <a:p>
            <a:pPr marL="0" indent="0" algn="ctr">
              <a:buNone/>
            </a:pPr>
            <a:r>
              <a:rPr lang="el-GR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</a:t>
            </a:r>
            <a:r>
              <a:rPr 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Χρήστος Μελέτογλου </a:t>
            </a:r>
          </a:p>
          <a:p>
            <a:pPr marL="0" indent="0" algn="ctr">
              <a:buNone/>
            </a:pPr>
            <a:r>
              <a:rPr lang="el-GR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anose="02050604050505020204" pitchFamily="18" charset="0"/>
              </a:rPr>
              <a:t>                          Εθνικός Προπονητής Κ20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anose="02050604050505020204" pitchFamily="18" charset="0"/>
            </a:endParaRPr>
          </a:p>
        </p:txBody>
      </p:sp>
      <p:pic>
        <p:nvPicPr>
          <p:cNvPr id="5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332656"/>
            <a:ext cx="4048125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35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496944" cy="648072"/>
          </a:xfrm>
        </p:spPr>
        <p:txBody>
          <a:bodyPr/>
          <a:lstStyle/>
          <a:p>
            <a:r>
              <a:rPr lang="el-GR" sz="36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ΑΓΩΝΕΣ ΣΤΟΧΟΙ ΘΕΡΙΝΟΥ ΚΥΚΛΟΥ 2020 ΤΗΣ ΚΑΤΗΓΟΡΙΑΣ</a:t>
            </a:r>
            <a:r>
              <a:rPr lang="en-US" sz="36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 </a:t>
            </a:r>
            <a:r>
              <a:rPr lang="el-GR" sz="36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Κ20</a:t>
            </a:r>
            <a:endParaRPr lang="el-GR" sz="36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23528" y="1916832"/>
            <a:ext cx="8856463" cy="3456384"/>
          </a:xfrm>
        </p:spPr>
        <p:txBody>
          <a:bodyPr/>
          <a:lstStyle/>
          <a:p>
            <a:r>
              <a:rPr lang="el-GR" sz="21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ΒΑΛΚΑΝΙΚΟ ΠΡΩΤΑΘΛΗΜΑ ΒΑΔΗΝ (ΙΒΑΝΑ ΦΡΑΝΚΒΙΣΤ  14/3/2020)</a:t>
            </a:r>
            <a:endParaRPr lang="el-GR" sz="21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l-GR" sz="21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ΠΑΓΚΟΣΜΙΟ ΚΥΠΕΛΛΟ ΒΑΔΗΝ (ΜΙΝΣΚ 2-3/5/2020)  </a:t>
            </a:r>
            <a:endParaRPr lang="el-GR" sz="21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l-GR" sz="21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ΒΑΛΚΑΝΙΚΟ ΠΡΩΤΑΘΛΗΜΑ</a:t>
            </a:r>
            <a:r>
              <a:rPr lang="en-US" sz="21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K20</a:t>
            </a:r>
            <a:r>
              <a:rPr lang="el-GR" sz="21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(ΚΩΝΣ/ΠΟΛΗ 20 -21/6/2020)</a:t>
            </a:r>
            <a:endParaRPr lang="el-GR" sz="21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l-GR" sz="21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ΠΑΝΕΛΛΗΝΙΟ ΠΡΩΤΑΘΛΗΜΑ Κ</a:t>
            </a:r>
            <a:r>
              <a:rPr lang="en-US" sz="21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20</a:t>
            </a:r>
            <a:r>
              <a:rPr lang="el-GR" sz="21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el-GR" sz="21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(ΙΩΑΝΝΙΝΑ 27-28/6/2020)       </a:t>
            </a:r>
          </a:p>
          <a:p>
            <a:r>
              <a:rPr lang="el-GR" sz="2100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ΠΑΓΚΟΣΜΙΟ ΠΡΩΤΑΘΛΗΜΑ </a:t>
            </a:r>
            <a:r>
              <a:rPr lang="el-GR" sz="2100" b="1" u="sng" dirty="0">
                <a:solidFill>
                  <a:srgbClr val="FF0000"/>
                </a:solidFill>
                <a:latin typeface="Bookman Old Style" panose="02050604050505020204" pitchFamily="18" charset="0"/>
              </a:rPr>
              <a:t>Κ</a:t>
            </a:r>
            <a:r>
              <a:rPr lang="en-US" sz="2100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20</a:t>
            </a:r>
            <a:r>
              <a:rPr lang="el-GR" sz="2100" b="1" u="sng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 (ΝΑΪΡΟΜΠΙ 7-12/7/2020</a:t>
            </a:r>
            <a:r>
              <a:rPr lang="el-GR" sz="2100" b="1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)</a:t>
            </a:r>
            <a:endParaRPr lang="el-GR" sz="2100" b="1" dirty="0">
              <a:solidFill>
                <a:srgbClr val="FF0000"/>
              </a:solidFill>
              <a:latin typeface="Bookman Old Style" panose="02050604050505020204" pitchFamily="18" charset="0"/>
            </a:endParaRPr>
          </a:p>
          <a:p>
            <a:r>
              <a:rPr lang="el-GR" sz="21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ΠΑΝΕΛΛΗΝΙΟ ΠΡΩΤΑΘΛΗΜΑ Κ23 (ΛΑΡΙΣΑ 25-26/7/2020)</a:t>
            </a:r>
          </a:p>
          <a:p>
            <a:endParaRPr lang="el-GR" sz="2100" b="1" u="sng" dirty="0" smtClean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4" name="Εικόνα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77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2039" y="260648"/>
            <a:ext cx="8229600" cy="1143000"/>
          </a:xfrm>
        </p:spPr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ΟΡΙΑ ΣΥΜΜΕΤΟΧΗΣ ΓΙΑ ΤΟ ΠΑΓΚΟΣΜΙΟ ΠΡΩΤΑΘΛΗΜΑ Κ20</a:t>
            </a:r>
            <a:endParaRPr lang="en-US" sz="28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graphicFrame>
        <p:nvGraphicFramePr>
          <p:cNvPr id="3" name="Πίνακας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609821"/>
              </p:ext>
            </p:extLst>
          </p:nvPr>
        </p:nvGraphicFramePr>
        <p:xfrm>
          <a:off x="-5160" y="1268760"/>
          <a:ext cx="9143999" cy="5589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85193"/>
                <a:gridCol w="4572000"/>
                <a:gridCol w="2286806"/>
              </a:tblGrid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Κ20 (</a:t>
                      </a:r>
                      <a:r>
                        <a:rPr lang="el-GR" sz="1400" b="1" dirty="0">
                          <a:effectLst/>
                        </a:rPr>
                        <a:t>ΕΦΗΒΟΙ</a:t>
                      </a:r>
                      <a:r>
                        <a:rPr lang="en-US" sz="1400" b="1" dirty="0">
                          <a:effectLst/>
                        </a:rPr>
                        <a:t>)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ΑΓΩΝΙΣΜΑΤΑ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Κ20 (</a:t>
                      </a:r>
                      <a:r>
                        <a:rPr lang="el-GR" sz="1400" b="1">
                          <a:effectLst/>
                        </a:rPr>
                        <a:t>ΝΕΑΝΙΔΕΣ</a:t>
                      </a:r>
                      <a:r>
                        <a:rPr lang="en-US" sz="1400" b="1">
                          <a:effectLst/>
                        </a:rPr>
                        <a:t>)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10.58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100 μ.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effectLst/>
                        </a:rPr>
                        <a:t>11.85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21.38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200 μ.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24.35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47.35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400 μ.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54.85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1:50.80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800 μ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2</a:t>
                      </a:r>
                      <a:r>
                        <a:rPr lang="el-GR" sz="1400" b="1" dirty="0">
                          <a:effectLst/>
                        </a:rPr>
                        <a:t>:</a:t>
                      </a:r>
                      <a:r>
                        <a:rPr lang="en-US" sz="1400" b="1" dirty="0">
                          <a:effectLst/>
                        </a:rPr>
                        <a:t>0</a:t>
                      </a:r>
                      <a:r>
                        <a:rPr lang="el-GR" sz="1400" b="1" dirty="0">
                          <a:effectLst/>
                        </a:rPr>
                        <a:t>8</a:t>
                      </a:r>
                      <a:r>
                        <a:rPr lang="en-US" sz="1400" b="1" dirty="0" smtClean="0">
                          <a:effectLst/>
                        </a:rPr>
                        <a:t>.</a:t>
                      </a:r>
                      <a:r>
                        <a:rPr lang="el-GR" sz="1400" b="1" dirty="0" smtClean="0">
                          <a:effectLst/>
                        </a:rPr>
                        <a:t>7</a:t>
                      </a:r>
                      <a:r>
                        <a:rPr lang="en-US" sz="1400" b="1" dirty="0" smtClean="0">
                          <a:effectLst/>
                        </a:rPr>
                        <a:t>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3</a:t>
                      </a:r>
                      <a:r>
                        <a:rPr lang="el-GR" sz="1400" b="1" dirty="0">
                          <a:effectLst/>
                        </a:rPr>
                        <a:t>:</a:t>
                      </a:r>
                      <a:r>
                        <a:rPr lang="en-US" sz="1400" b="1" dirty="0" smtClean="0">
                          <a:effectLst/>
                        </a:rPr>
                        <a:t>4</a:t>
                      </a:r>
                      <a:r>
                        <a:rPr lang="el-GR" sz="1400" b="1" dirty="0" smtClean="0">
                          <a:effectLst/>
                        </a:rPr>
                        <a:t>8</a:t>
                      </a:r>
                      <a:r>
                        <a:rPr lang="en-US" sz="1400" b="1" dirty="0" smtClean="0">
                          <a:effectLst/>
                        </a:rPr>
                        <a:t>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1500</a:t>
                      </a:r>
                      <a:r>
                        <a:rPr lang="el-GR" sz="1400" b="1" dirty="0">
                          <a:effectLst/>
                        </a:rPr>
                        <a:t> μ</a:t>
                      </a:r>
                      <a:r>
                        <a:rPr lang="en-US" sz="1400" b="1" dirty="0">
                          <a:effectLst/>
                        </a:rPr>
                        <a:t>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4:28.00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8</a:t>
                      </a:r>
                      <a:r>
                        <a:rPr lang="el-GR" sz="1400" b="1" dirty="0">
                          <a:effectLst/>
                        </a:rPr>
                        <a:t>:</a:t>
                      </a:r>
                      <a:r>
                        <a:rPr lang="en-US" sz="1400" b="1" dirty="0" smtClean="0">
                          <a:effectLst/>
                        </a:rPr>
                        <a:t>1</a:t>
                      </a:r>
                      <a:r>
                        <a:rPr lang="el-GR" sz="1400" b="1" dirty="0" smtClean="0">
                          <a:effectLst/>
                        </a:rPr>
                        <a:t>4</a:t>
                      </a:r>
                      <a:r>
                        <a:rPr lang="en-US" sz="1400" b="1" dirty="0" smtClean="0">
                          <a:effectLst/>
                        </a:rPr>
                        <a:t>.00 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3.000 μ.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9:25.00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14</a:t>
                      </a:r>
                      <a:r>
                        <a:rPr lang="el-GR" sz="1400" b="1" dirty="0" smtClean="0">
                          <a:effectLst/>
                        </a:rPr>
                        <a:t>:12.00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5000 μ.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16:35.00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9:07.00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3.000μ.  Φ.ΕΜΠ.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10:35.00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14.15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110μ.  - 100 μ. ΕΜΠ.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14.15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53.10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400 μ. ΕΜΠ.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1.00.75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2.16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 ΥΨΟΣ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1.82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effectLst/>
                        </a:rPr>
                        <a:t>5.10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ΕΠΙ ΚΟΝΤΩ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4.07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7.58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 ΜΗΚΟΣ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6.15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15.60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ΤΡΙΠΛΟΥΝ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12.90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18.30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ΣΦΑΙΡΟΒΟΛΙΑ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14.60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57.00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ΔΙΣΚΟΒΟΛΙΑ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4</a:t>
                      </a:r>
                      <a:r>
                        <a:rPr lang="el-GR" sz="1400" b="1" dirty="0" smtClean="0">
                          <a:effectLst/>
                        </a:rPr>
                        <a:t>9</a:t>
                      </a:r>
                      <a:r>
                        <a:rPr lang="en-US" sz="1400" b="1" dirty="0" smtClean="0">
                          <a:effectLst/>
                        </a:rPr>
                        <a:t>.</a:t>
                      </a:r>
                      <a:r>
                        <a:rPr lang="el-GR" sz="1400" b="1" dirty="0" smtClean="0">
                          <a:effectLst/>
                        </a:rPr>
                        <a:t>0</a:t>
                      </a:r>
                      <a:r>
                        <a:rPr lang="en-US" sz="1400" b="1" dirty="0" smtClean="0">
                          <a:effectLst/>
                        </a:rPr>
                        <a:t>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6</a:t>
                      </a:r>
                      <a:r>
                        <a:rPr lang="el-GR" sz="1400" b="1" dirty="0" smtClean="0">
                          <a:effectLst/>
                        </a:rPr>
                        <a:t>8</a:t>
                      </a:r>
                      <a:r>
                        <a:rPr lang="en-US" sz="1400" b="1" dirty="0" smtClean="0">
                          <a:effectLst/>
                        </a:rPr>
                        <a:t>.</a:t>
                      </a:r>
                      <a:r>
                        <a:rPr lang="el-GR" sz="1400" b="1" dirty="0" smtClean="0">
                          <a:effectLst/>
                        </a:rPr>
                        <a:t>5</a:t>
                      </a:r>
                      <a:r>
                        <a:rPr lang="en-US" sz="1400" b="1" dirty="0" smtClean="0">
                          <a:effectLst/>
                        </a:rPr>
                        <a:t>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ΣΦΥΡΟΒΟΛΙΑ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58.00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6</a:t>
                      </a:r>
                      <a:r>
                        <a:rPr lang="el-GR" sz="1400" b="1" dirty="0" smtClean="0">
                          <a:effectLst/>
                        </a:rPr>
                        <a:t>9</a:t>
                      </a:r>
                      <a:r>
                        <a:rPr lang="en-US" sz="1400" b="1" dirty="0" smtClean="0">
                          <a:effectLst/>
                        </a:rPr>
                        <a:t>.50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ΑΚΟΝΤΙΣΜΟΣ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50.</a:t>
                      </a:r>
                      <a:r>
                        <a:rPr lang="el-GR" sz="1400" b="1" dirty="0" smtClean="0">
                          <a:effectLst/>
                        </a:rPr>
                        <a:t>5</a:t>
                      </a:r>
                      <a:r>
                        <a:rPr lang="en-US" sz="1400" b="1" dirty="0" smtClean="0">
                          <a:effectLst/>
                        </a:rPr>
                        <a:t>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7</a:t>
                      </a:r>
                      <a:r>
                        <a:rPr lang="el-GR" sz="1400" b="1">
                          <a:effectLst/>
                        </a:rPr>
                        <a:t>.</a:t>
                      </a:r>
                      <a:r>
                        <a:rPr lang="en-US" sz="1400" b="1">
                          <a:effectLst/>
                        </a:rPr>
                        <a:t>100</a:t>
                      </a:r>
                      <a:r>
                        <a:rPr lang="el-GR" sz="1400" b="1">
                          <a:effectLst/>
                        </a:rPr>
                        <a:t>Β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</a:rPr>
                        <a:t>ΔΕΚΑΘ</a:t>
                      </a:r>
                      <a:r>
                        <a:rPr lang="el-GR" sz="1400" b="1">
                          <a:effectLst/>
                        </a:rPr>
                        <a:t>ΛΟ </a:t>
                      </a:r>
                      <a:r>
                        <a:rPr lang="en-US" sz="1400" b="1">
                          <a:effectLst/>
                        </a:rPr>
                        <a:t> - ΕΠΤΑΘ</a:t>
                      </a:r>
                      <a:r>
                        <a:rPr lang="el-GR" sz="1400" b="1">
                          <a:effectLst/>
                        </a:rPr>
                        <a:t>ΛΟ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5</a:t>
                      </a:r>
                      <a:r>
                        <a:rPr lang="el-GR" sz="1400" b="1" dirty="0" smtClean="0">
                          <a:effectLst/>
                        </a:rPr>
                        <a:t>.</a:t>
                      </a:r>
                      <a:r>
                        <a:rPr lang="el-GR" sz="1400" b="1" dirty="0">
                          <a:effectLst/>
                        </a:rPr>
                        <a:t>3</a:t>
                      </a:r>
                      <a:r>
                        <a:rPr lang="en-US" sz="1400" b="1" dirty="0" smtClean="0">
                          <a:effectLst/>
                        </a:rPr>
                        <a:t>50</a:t>
                      </a:r>
                      <a:r>
                        <a:rPr lang="el-GR" sz="1400" b="1" dirty="0">
                          <a:effectLst/>
                        </a:rPr>
                        <a:t>Β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4</a:t>
                      </a:r>
                      <a:r>
                        <a:rPr lang="el-GR" sz="1400" b="1" dirty="0" smtClean="0">
                          <a:effectLst/>
                        </a:rPr>
                        <a:t>3:</a:t>
                      </a:r>
                      <a:r>
                        <a:rPr lang="el-GR" sz="1400" b="1" dirty="0">
                          <a:effectLst/>
                        </a:rPr>
                        <a:t>4</a:t>
                      </a:r>
                      <a:r>
                        <a:rPr lang="en-US" sz="1400" b="1" dirty="0" smtClean="0">
                          <a:effectLst/>
                        </a:rPr>
                        <a:t>0.00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effectLst/>
                        </a:rPr>
                        <a:t>10.000μ. ΒΑΔΗΝ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</a:rPr>
                        <a:t>50:30.00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effectLst/>
                        </a:rPr>
                        <a:t>Χ.Ο.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4 </a:t>
                      </a:r>
                      <a:r>
                        <a:rPr lang="en-US" sz="1400" b="1" dirty="0">
                          <a:effectLst/>
                        </a:rPr>
                        <a:t>X</a:t>
                      </a:r>
                      <a:r>
                        <a:rPr lang="el-GR" sz="1400" b="1" dirty="0">
                          <a:effectLst/>
                        </a:rPr>
                        <a:t>100μ.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Χ.Ο.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>
                          <a:effectLst/>
                        </a:rPr>
                        <a:t>Χ.Ο.</a:t>
                      </a:r>
                      <a:endParaRPr lang="en-US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4</a:t>
                      </a:r>
                      <a:r>
                        <a:rPr lang="en-US" sz="1400" b="1" dirty="0">
                          <a:effectLst/>
                        </a:rPr>
                        <a:t>X</a:t>
                      </a:r>
                      <a:r>
                        <a:rPr lang="el-GR" sz="1400" b="1" dirty="0">
                          <a:effectLst/>
                        </a:rPr>
                        <a:t>400μ.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>
                          <a:effectLst/>
                        </a:rPr>
                        <a:t>Χ.Ο.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  <a:tr h="232885">
                <a:tc grid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4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4Χ400 ΜΙΚΤΗ Χ.Ο.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9050" marR="1905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27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69776" y="548680"/>
            <a:ext cx="8496944" cy="1143000"/>
          </a:xfrm>
        </p:spPr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ΑΓΩΝΕΣ ΕΠΙΤΕΥΞΗΣ ΟΡΙΩΝ ΓΙΑ ΤΟ ΠΑΓΚΟΣΜΙΟ ΠΡΩΤΑΘΛΗΜΑ </a:t>
            </a:r>
            <a:endParaRPr lang="el-GR" sz="28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29395"/>
            <a:ext cx="9036496" cy="3024336"/>
          </a:xfrm>
        </p:spPr>
        <p:txBody>
          <a:bodyPr/>
          <a:lstStyle/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28/3 ΧΕΙΜΕΡΙΝΟ ΚΥΠΕΛΛΟ ΡΙΨΕΩΝ </a:t>
            </a:r>
          </a:p>
          <a:p>
            <a:r>
              <a:rPr lang="el-GR" sz="2200" b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14-15/4 </a:t>
            </a:r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ΔΙΑΣΥΛΟΓΙΚΟΙ ΑΓΩΝΕΣ ΣΥΝΘΕΤΩΝ Α/Γ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6-7/5 ΠΑΝΕΛΛΗΝΙΟ ΣΧΟΛΙΚΟ ΠΡΩΤΑΘΛΗΜΑ 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9/5 ΒΕΡΓΩΤΕΙΑ 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16/5 1</a:t>
            </a:r>
            <a:r>
              <a:rPr lang="el-GR" sz="2200" b="1" baseline="30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ο</a:t>
            </a:r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ΕΛΛΗΝΙΚΟ ΓΚΡΑΝ ΠΡΙ ΤΟΦΑΛΕΙΑ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16/5 ΑΛΕΞΑΝΔΡΕΙΟΙ ΔΡΟΜΟΙ 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17/5 ΑΓΩΝΕΣ ΡΙΨΕΩΝ ΚΩΣΤΑΣ ΣΠΑΝΙΔΗΣ 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23/5 ΠΑΠΑΦΛΕΣΣΕΙΑ 2020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23 – 24 /5 ΠΟΡΤΑΡΑΘΛΟΝ </a:t>
            </a:r>
          </a:p>
        </p:txBody>
      </p:sp>
      <p:pic>
        <p:nvPicPr>
          <p:cNvPr id="4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334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1929395"/>
            <a:ext cx="9036496" cy="3024336"/>
          </a:xfrm>
        </p:spPr>
        <p:txBody>
          <a:bodyPr/>
          <a:lstStyle/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24/5 ΦΕΣΤΙΒΑΛ ΡΙΨΕΩΝ 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27/5 2</a:t>
            </a:r>
            <a:r>
              <a:rPr lang="el-GR" sz="2200" b="1" baseline="30000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ο</a:t>
            </a:r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ΕΛΛΗΝΙΚΟ ΓΚΡΑΝ ΠΡΙ ΑΛΕΞΑΝΔΡΕΙΑ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31/5 ΒΕΝΙΖΕΛΕΙΑ – ΧΑΝΙΑ 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5/6 </a:t>
            </a:r>
            <a:r>
              <a:rPr lang="en-US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FILOTHEI WOMEN GALA</a:t>
            </a:r>
          </a:p>
          <a:p>
            <a:r>
              <a:rPr lang="en-US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6</a:t>
            </a:r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/6 ΜΙΤΙΝΓΚ ΑΛΜΑΤΩΝ ΚΑΛΛΙΘΕΑ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7/6 ΔΡΟΜΕΙΑ 2020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13-14/6 ΠΑΝΕΛΛΗΝΙΟ ΠΡΩΤΑΘΛΗΜΑ Α/Γ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17/6 ΣΙΘΩΝΕΙΑ</a:t>
            </a:r>
          </a:p>
          <a:p>
            <a:r>
              <a:rPr lang="el-GR" sz="22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20-21/6 ΒΑΛΚΑΝΙΚΟ ΠΡΩΤΑΘΛΗΜΑ Κ20</a:t>
            </a:r>
          </a:p>
        </p:txBody>
      </p:sp>
      <p:pic>
        <p:nvPicPr>
          <p:cNvPr id="4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Τίτλος 1"/>
          <p:cNvSpPr>
            <a:spLocks noGrp="1"/>
          </p:cNvSpPr>
          <p:nvPr>
            <p:ph type="title"/>
          </p:nvPr>
        </p:nvSpPr>
        <p:spPr>
          <a:xfrm>
            <a:off x="269875" y="549275"/>
            <a:ext cx="8496300" cy="1143000"/>
          </a:xfrm>
        </p:spPr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ΑΓΩΝΕΣ ΕΠΙΤΕΥΞΗΣ ΟΡΙΩΝ ΓΙΑ ΤΟ ΠΑΓΚΟΣΜΙΟ ΠΡΩΤΑΘΛΗΜΑ </a:t>
            </a:r>
            <a:endParaRPr lang="el-GR" sz="28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807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ΠΡΟΫΠΟΘΕΣΕΙΣ</a:t>
            </a:r>
            <a:endParaRPr lang="el-GR" sz="28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418431"/>
            <a:ext cx="8229600" cy="3773016"/>
          </a:xfrm>
        </p:spPr>
        <p:txBody>
          <a:bodyPr/>
          <a:lstStyle/>
          <a:p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Τα όρια συμμετοχής θα πρέπει να έχουν επιτευχθεί: </a:t>
            </a:r>
            <a:endParaRPr lang="en-US" sz="1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Στους παρακάτω Αγώνες από 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1/1/2020 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μέχρι την τελική ημερομηνία δηλώσεως της Ομάδας </a:t>
            </a:r>
            <a:r>
              <a:rPr lang="el-GR" sz="1800" b="1" u="sng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22/6/2020.</a:t>
            </a:r>
            <a:endParaRPr lang="en-US" sz="1800" b="1" u="sng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Δύο (2) 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ανά αγώνισμα  θα συμμετάσχουν αν πετύχουν τα όρια, που έχει ορίσει  ο Σ.Ε.Γ.Α.Σ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. και η </a:t>
            </a:r>
            <a:r>
              <a:rPr lang="en-US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W.A.</a:t>
            </a:r>
            <a:endParaRPr lang="en-US" sz="1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Αν 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το όριο το έχουν πετύχει πάνω από </a:t>
            </a:r>
            <a:r>
              <a:rPr lang="en-US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2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αθλητές-</a:t>
            </a:r>
            <a:r>
              <a:rPr lang="el-GR" sz="1800" b="1" dirty="0" err="1" smtClean="0">
                <a:solidFill>
                  <a:schemeClr val="bg1"/>
                </a:solidFill>
                <a:latin typeface="Bookman Old Style" panose="02050604050505020204" pitchFamily="18" charset="0"/>
              </a:rPr>
              <a:t>τριες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, θα συμμετάσχουν 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εκείνοι που έχουν την καλύτερη επίδοση και έχουν επιβεβαιώσει αυτήν κατά την διάρκεια του Πανελληνίου 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Πρωταθλήματος Κ20.  </a:t>
            </a:r>
            <a:endParaRPr lang="en-US" sz="1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pPr lvl="0"/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Για τα όρια που θα  επιτευχθούν  στον κλειστό στίβο, απαραίτητη προϋπόθεση για τη συμμετοχή στο 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Παγκόσμιο  Πρωτάθλημα Κ20, 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είναι να τα επιβεβαιώσουν οι αθλητές – </a:t>
            </a:r>
            <a:r>
              <a:rPr lang="el-GR" sz="1800" b="1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τριες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  και κατά την διάρκεια του πανελληνίου πρωταθλήματος Ανοικτού Στίβου  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Κ20 2020.</a:t>
            </a:r>
            <a:endParaRPr lang="en-US" sz="1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endParaRPr lang="el-GR" sz="1800" b="1" dirty="0">
              <a:solidFill>
                <a:schemeClr val="bg1"/>
              </a:solidFill>
            </a:endParaRPr>
          </a:p>
        </p:txBody>
      </p:sp>
      <p:pic>
        <p:nvPicPr>
          <p:cNvPr id="6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54519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ΠΡΟΫΠΟΘΕΣΕΙΣ</a:t>
            </a:r>
            <a:endParaRPr lang="el-GR" sz="28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6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Ορθογώνιο 6"/>
          <p:cNvSpPr/>
          <p:nvPr/>
        </p:nvSpPr>
        <p:spPr>
          <a:xfrm>
            <a:off x="228600" y="1515264"/>
            <a:ext cx="8686800" cy="3925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Προϋπόθεση για την συμμετοχή στην ομάδα των αθλητών-τριών είναι η επιβεβαίωση του ορίου, η πιστοποίηση της καλής κατάστασης της υγείας τους (τραυματισμοί, ασθένειες, </a:t>
            </a:r>
            <a:r>
              <a:rPr lang="el-GR" b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κλπ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την χρονική  περίοδο πριν την αναχώρηση για τη διεθνή συνάντηση.</a:t>
            </a:r>
            <a:endParaRPr lang="en-US" b="1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Απαραίτητη προϋπόθεση για την συμμετοχή στο   </a:t>
            </a:r>
            <a:r>
              <a:rPr lang="el-GR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Παγκόσμιο 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Πρωτάθλημα </a:t>
            </a:r>
            <a:r>
              <a:rPr lang="el-GR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Κ20,  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είναι η εξέταση αυτών που πέτυχαν τα όρια (</a:t>
            </a:r>
            <a:r>
              <a:rPr lang="el-GR" b="1" u="sng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στη διάρκεια του αγώνα )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από </a:t>
            </a:r>
            <a:r>
              <a:rPr lang="en-US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Doping Control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, σε συνεννόηση πάντα με τον Εθνικό Προπονητή  </a:t>
            </a:r>
            <a:r>
              <a:rPr lang="el-GR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Κ20 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κ. </a:t>
            </a:r>
            <a:r>
              <a:rPr lang="el-GR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Χρήστο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b="1" dirty="0" smtClean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Μελέτογλου.</a:t>
            </a:r>
            <a:endParaRPr lang="en-US" b="1" dirty="0">
              <a:solidFill>
                <a:schemeClr val="bg1"/>
              </a:solidFill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342900" algn="l"/>
              </a:tabLst>
            </a:pP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Για να αναγνωρισθεί μια επίδοση ως όριο πρόκρισης, όσον αφορά τα δρομικά αγωνίσματα θα πρέπει να επισυνάπτεται το </a:t>
            </a:r>
            <a:r>
              <a:rPr lang="el-GR" b="1" dirty="0" err="1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Φώτο</a:t>
            </a:r>
            <a:r>
              <a:rPr lang="el-GR" b="1" dirty="0">
                <a:solidFill>
                  <a:schemeClr val="bg1"/>
                </a:solidFill>
                <a:latin typeface="Bookman Old Style" panose="0205060405050502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-Φίνις καθώς και να αναγράφεται η ταχύτητα του ανέμου ( ταχύτητες – οριζόντια άλματα) όταν πρόκειται για αγωνίσματα που το παραπάνω στοιχείο λαμβάνεται υπ’ όψη για την αναγνώριση της επίδοσης.</a:t>
            </a:r>
            <a:endParaRPr lang="en-US" b="1" dirty="0">
              <a:solidFill>
                <a:schemeClr val="bg1"/>
              </a:solidFill>
              <a:effectLst/>
              <a:latin typeface="Bookman Old Style" panose="020506040505050202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1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ΠΡΟΫΠΟΘΕΣΕΙΣ</a:t>
            </a:r>
            <a:endParaRPr lang="el-GR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07504" y="1932707"/>
            <a:ext cx="8928992" cy="2664296"/>
          </a:xfrm>
        </p:spPr>
        <p:txBody>
          <a:bodyPr/>
          <a:lstStyle/>
          <a:p>
            <a:pPr lvl="0"/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Για το αγώνισμα του άλματος Τριπλούν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, 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προϋπόθεση για αναγνώριση ορίου πρόκρισης, είναι η επίδοση όσο αφορά τους Εφήβους να έχει επιτευχθεί από βαλβίδα 13 μέτρων και για τις </a:t>
            </a:r>
            <a:r>
              <a:rPr lang="el-GR" sz="1800" b="1" dirty="0" err="1">
                <a:solidFill>
                  <a:schemeClr val="bg1"/>
                </a:solidFill>
                <a:latin typeface="Bookman Old Style" panose="02050604050505020204" pitchFamily="18" charset="0"/>
              </a:rPr>
              <a:t>Νεάνιδες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 αντίστοιχα, από βαλβίδα 11 μέτρων.</a:t>
            </a:r>
            <a:endParaRPr lang="en-US" sz="18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  <a:p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Για τα αγωνίσματα του βάδην που θα διεξαχθούν εκτός σταδίου, απαραίτητη προϋπόθεση είναι, η διαδρομή να έχει πιστοποίηση </a:t>
            </a:r>
            <a:r>
              <a:rPr lang="en-US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W.A. </a:t>
            </a:r>
            <a:r>
              <a:rPr lang="el-GR" sz="1800" b="1" dirty="0">
                <a:solidFill>
                  <a:schemeClr val="bg1"/>
                </a:solidFill>
                <a:latin typeface="Bookman Old Style" panose="02050604050505020204" pitchFamily="18" charset="0"/>
              </a:rPr>
              <a:t>κ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αι </a:t>
            </a:r>
            <a:r>
              <a:rPr lang="el-GR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 </a:t>
            </a:r>
            <a:r>
              <a:rPr lang="el-GR" sz="18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να ακολουθεί τους κανονισμούς της.</a:t>
            </a:r>
          </a:p>
          <a:p>
            <a:pPr marL="0" indent="0">
              <a:buNone/>
            </a:pPr>
            <a:endParaRPr lang="el-GR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936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2800" b="1" dirty="0" smtClean="0">
                <a:solidFill>
                  <a:srgbClr val="FF6600"/>
                </a:solidFill>
                <a:latin typeface="Bookman Old Style" panose="02050604050505020204" pitchFamily="18" charset="0"/>
              </a:rPr>
              <a:t>ΑΠΑΡΑΙΤΗΤΗ ΠΡΟΫΠΟΘΕΣΗ</a:t>
            </a:r>
            <a:endParaRPr lang="el-GR" sz="3600" b="1" dirty="0">
              <a:solidFill>
                <a:srgbClr val="FF66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0" y="2368438"/>
            <a:ext cx="8928992" cy="1872208"/>
          </a:xfrm>
        </p:spPr>
        <p:txBody>
          <a:bodyPr/>
          <a:lstStyle/>
          <a:p>
            <a:pPr lvl="0"/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Για τη συμμετοχή στο παγκόσμιο πρωτάθλημα Κ20, είναι η εξέταση όλων των αθλητών –τριών σε υποχρεωτικό έλεγχο </a:t>
            </a:r>
            <a:r>
              <a:rPr lang="en-US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Doping Control </a:t>
            </a:r>
            <a:r>
              <a:rPr lang="el-GR" sz="2400" b="1" dirty="0" smtClean="0">
                <a:solidFill>
                  <a:schemeClr val="bg1"/>
                </a:solidFill>
                <a:latin typeface="Bookman Old Style" panose="02050604050505020204" pitchFamily="18" charset="0"/>
              </a:rPr>
              <a:t>κατά τη διάρκεια του πανελληνίου πρωταθλήματος Κ20.</a:t>
            </a:r>
            <a:endParaRPr lang="el-GR" sz="4000" b="1" dirty="0">
              <a:solidFill>
                <a:schemeClr val="bg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5" name="Εικόνα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191447"/>
            <a:ext cx="1860798" cy="170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636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1315</TotalTime>
  <Words>703</Words>
  <Application>Microsoft Office PowerPoint</Application>
  <PresentationFormat>Προβολή στην οθόνη (4:3)</PresentationFormat>
  <Paragraphs>151</Paragraphs>
  <Slides>13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8" baseType="lpstr">
      <vt:lpstr>Arial</vt:lpstr>
      <vt:lpstr>Bookman Old Style</vt:lpstr>
      <vt:lpstr>Calibri</vt:lpstr>
      <vt:lpstr>Times New Roman</vt:lpstr>
      <vt:lpstr>Diseño predeterminado</vt:lpstr>
      <vt:lpstr>Παρουσίαση του PowerPoint</vt:lpstr>
      <vt:lpstr>ΑΓΩΝΕΣ ΣΤΟΧΟΙ ΘΕΡΙΝΟΥ ΚΥΚΛΟΥ 2020 ΤΗΣ ΚΑΤΗΓΟΡΙΑΣ Κ20</vt:lpstr>
      <vt:lpstr>ΟΡΙΑ ΣΥΜΜΕΤΟΧΗΣ ΓΙΑ ΤΟ ΠΑΓΚΟΣΜΙΟ ΠΡΩΤΑΘΛΗΜΑ Κ20</vt:lpstr>
      <vt:lpstr>ΑΓΩΝΕΣ ΕΠΙΤΕΥΞΗΣ ΟΡΙΩΝ ΓΙΑ ΤΟ ΠΑΓΚΟΣΜΙΟ ΠΡΩΤΑΘΛΗΜΑ </vt:lpstr>
      <vt:lpstr>ΑΓΩΝΕΣ ΕΠΙΤΕΥΞΗΣ ΟΡΙΩΝ ΓΙΑ ΤΟ ΠΑΓΚΟΣΜΙΟ ΠΡΩΤΑΘΛΗΜΑ </vt:lpstr>
      <vt:lpstr>ΠΡΟΫΠΟΘΕΣΕΙΣ</vt:lpstr>
      <vt:lpstr>ΠΡΟΫΠΟΘΕΣΕΙΣ</vt:lpstr>
      <vt:lpstr>ΠΡΟΫΠΟΘΕΣΕΙΣ</vt:lpstr>
      <vt:lpstr>ΑΠΑΡΑΙΤΗΤΗ ΠΡΟΫΠΟΘΕΣΗ</vt:lpstr>
      <vt:lpstr>ΖΗΤΟΥΜΕΝΑ  </vt:lpstr>
      <vt:lpstr>ΠΡΟΓΡΑΜΜΑΤΙΣΜΟΣ</vt:lpstr>
      <vt:lpstr>ΤΙ ΚΑΝΕΙ Ο ΣΕΓΑΣ ? </vt:lpstr>
      <vt:lpstr>Παρουσίαση του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Γιάννης</dc:creator>
  <cp:lastModifiedBy>christos</cp:lastModifiedBy>
  <cp:revision>145</cp:revision>
  <dcterms:created xsi:type="dcterms:W3CDTF">2009-03-01T01:28:01Z</dcterms:created>
  <dcterms:modified xsi:type="dcterms:W3CDTF">2020-03-10T09:45:06Z</dcterms:modified>
</cp:coreProperties>
</file>