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46" r:id="rId2"/>
    <p:sldId id="570" r:id="rId3"/>
    <p:sldId id="572" r:id="rId4"/>
    <p:sldId id="571" r:id="rId5"/>
    <p:sldId id="557" r:id="rId6"/>
    <p:sldId id="561" r:id="rId7"/>
    <p:sldId id="568" r:id="rId8"/>
    <p:sldId id="566" r:id="rId9"/>
    <p:sldId id="565" r:id="rId10"/>
    <p:sldId id="550" r:id="rId11"/>
    <p:sldId id="551" r:id="rId12"/>
    <p:sldId id="552" r:id="rId13"/>
    <p:sldId id="553" r:id="rId14"/>
    <p:sldId id="554" r:id="rId15"/>
    <p:sldId id="555" r:id="rId16"/>
    <p:sldId id="569" r:id="rId17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nter LANGE" initials="G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AD"/>
    <a:srgbClr val="751013"/>
    <a:srgbClr val="AA252A"/>
    <a:srgbClr val="99CCFF"/>
    <a:srgbClr val="000000"/>
    <a:srgbClr val="6071C4"/>
    <a:srgbClr val="000080"/>
    <a:srgbClr val="23487F"/>
    <a:srgbClr val="F5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2850" autoAdjust="0"/>
  </p:normalViewPr>
  <p:slideViewPr>
    <p:cSldViewPr>
      <p:cViewPr>
        <p:scale>
          <a:sx n="81" d="100"/>
          <a:sy n="81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4CF8C-2F7A-4250-9619-2759A333320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70B9379-F2DE-4885-8F4B-BC3AC2422B4B}">
      <dgm:prSet phldrT="[Κείμενο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l-GR" b="1" dirty="0"/>
            <a:t>Διαδικασία φορμαρίσματος</a:t>
          </a:r>
        </a:p>
      </dgm:t>
    </dgm:pt>
    <dgm:pt modelId="{1679E489-E176-437B-AC04-5DD35640C46F}" type="parTrans" cxnId="{02673B5F-6F0C-4A61-98AC-11C04CAD0635}">
      <dgm:prSet/>
      <dgm:spPr/>
      <dgm:t>
        <a:bodyPr/>
        <a:lstStyle/>
        <a:p>
          <a:endParaRPr lang="el-GR"/>
        </a:p>
      </dgm:t>
    </dgm:pt>
    <dgm:pt modelId="{37B49200-21C0-4328-B993-7537A28DDF75}" type="sibTrans" cxnId="{02673B5F-6F0C-4A61-98AC-11C04CAD0635}">
      <dgm:prSet/>
      <dgm:spPr/>
      <dgm:t>
        <a:bodyPr/>
        <a:lstStyle/>
        <a:p>
          <a:endParaRPr lang="el-GR"/>
        </a:p>
      </dgm:t>
    </dgm:pt>
    <dgm:pt modelId="{2D3E5E5B-D259-4147-89C2-EEEC40131BB0}">
      <dgm:prSet phldrT="[Κείμενο]"/>
      <dgm:spPr/>
      <dgm:t>
        <a:bodyPr/>
        <a:lstStyle/>
        <a:p>
          <a:r>
            <a:rPr lang="el-GR" b="1" dirty="0" smtClean="0"/>
            <a:t>Επιλογή Αγωνιστικού Στόχου</a:t>
          </a:r>
          <a:endParaRPr lang="el-GR" b="1" dirty="0"/>
        </a:p>
      </dgm:t>
    </dgm:pt>
    <dgm:pt modelId="{169B7E15-CA97-419F-8F25-B25BDD91FD98}" type="parTrans" cxnId="{EBDFAC4B-F957-4E2A-A9FD-97EC150C09F2}">
      <dgm:prSet/>
      <dgm:spPr/>
      <dgm:t>
        <a:bodyPr/>
        <a:lstStyle/>
        <a:p>
          <a:endParaRPr lang="el-GR"/>
        </a:p>
      </dgm:t>
    </dgm:pt>
    <dgm:pt modelId="{34CE04B9-6386-42F5-8C9D-D75C509BE325}" type="sibTrans" cxnId="{EBDFAC4B-F957-4E2A-A9FD-97EC150C09F2}">
      <dgm:prSet/>
      <dgm:spPr/>
      <dgm:t>
        <a:bodyPr/>
        <a:lstStyle/>
        <a:p>
          <a:endParaRPr lang="el-GR"/>
        </a:p>
      </dgm:t>
    </dgm:pt>
    <dgm:pt modelId="{80A6FEB8-E23A-4F8D-A2CF-6A9451DF0A8E}">
      <dgm:prSet phldrT="[Κείμενο]"/>
      <dgm:spPr/>
      <dgm:t>
        <a:bodyPr/>
        <a:lstStyle/>
        <a:p>
          <a:r>
            <a:rPr lang="el-GR" b="1" dirty="0"/>
            <a:t>Κορύφωση της επίδοσης (</a:t>
          </a:r>
          <a:r>
            <a:rPr lang="en-US" b="1" dirty="0"/>
            <a:t>Peaking)</a:t>
          </a:r>
          <a:endParaRPr lang="el-GR" b="1" dirty="0"/>
        </a:p>
      </dgm:t>
    </dgm:pt>
    <dgm:pt modelId="{FAACEE48-6EEB-4C7D-A71F-6F33A06B11B9}" type="parTrans" cxnId="{FB44205F-7911-4681-9267-9D43C6DB3BDE}">
      <dgm:prSet/>
      <dgm:spPr/>
      <dgm:t>
        <a:bodyPr/>
        <a:lstStyle/>
        <a:p>
          <a:endParaRPr lang="el-GR"/>
        </a:p>
      </dgm:t>
    </dgm:pt>
    <dgm:pt modelId="{09537E6B-3D83-437F-B5BF-33C98090B7C0}" type="sibTrans" cxnId="{FB44205F-7911-4681-9267-9D43C6DB3BDE}">
      <dgm:prSet/>
      <dgm:spPr/>
      <dgm:t>
        <a:bodyPr/>
        <a:lstStyle/>
        <a:p>
          <a:endParaRPr lang="el-GR"/>
        </a:p>
      </dgm:t>
    </dgm:pt>
    <dgm:pt modelId="{35103C23-93A3-4D12-BF6D-8D44C8BEC70D}" type="pres">
      <dgm:prSet presAssocID="{1B34CF8C-2F7A-4250-9619-2759A333320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B0D38C7-98C8-4B19-AFFE-30E1D9EA704C}" type="pres">
      <dgm:prSet presAssocID="{1B34CF8C-2F7A-4250-9619-2759A3333201}" presName="dummyMaxCanvas" presStyleCnt="0">
        <dgm:presLayoutVars/>
      </dgm:prSet>
      <dgm:spPr/>
    </dgm:pt>
    <dgm:pt modelId="{F1585828-0A29-4B0E-9073-23970285CBFA}" type="pres">
      <dgm:prSet presAssocID="{1B34CF8C-2F7A-4250-9619-2759A3333201}" presName="ThreeNodes_1" presStyleLbl="node1" presStyleIdx="0" presStyleCnt="3" custScaleX="115589" custScaleY="7345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271F88-8070-4617-81FB-6520495BD20C}" type="pres">
      <dgm:prSet presAssocID="{1B34CF8C-2F7A-4250-9619-2759A3333201}" presName="ThreeNodes_2" presStyleLbl="node1" presStyleIdx="1" presStyleCnt="3" custScaleX="117647" custScaleY="9619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CB135D-CA8D-4138-B37E-3E29F9D81C1E}" type="pres">
      <dgm:prSet presAssocID="{1B34CF8C-2F7A-4250-9619-2759A3333201}" presName="ThreeNodes_3" presStyleLbl="node1" presStyleIdx="2" presStyleCnt="3" custScaleX="117647" custScaleY="1064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D16ED9-C1BE-4440-BF1B-D4A863603103}" type="pres">
      <dgm:prSet presAssocID="{1B34CF8C-2F7A-4250-9619-2759A333320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45CB95-6CBD-4C64-A5EF-35B3AF04BDB4}" type="pres">
      <dgm:prSet presAssocID="{1B34CF8C-2F7A-4250-9619-2759A333320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119C7D4-E916-4721-874E-15018AD363D4}" type="pres">
      <dgm:prSet presAssocID="{1B34CF8C-2F7A-4250-9619-2759A333320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397F1AD-9DE1-43DF-A6DB-F56F2734B32D}" type="pres">
      <dgm:prSet presAssocID="{1B34CF8C-2F7A-4250-9619-2759A333320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74A56E-FA83-4B65-91C9-F2F61F7C76AA}" type="pres">
      <dgm:prSet presAssocID="{1B34CF8C-2F7A-4250-9619-2759A333320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7FFAFA7-997F-40BD-AE6D-1D00F43C1088}" type="presOf" srcId="{34CE04B9-6386-42F5-8C9D-D75C509BE325}" destId="{EE45CB95-6CBD-4C64-A5EF-35B3AF04BDB4}" srcOrd="0" destOrd="0" presId="urn:microsoft.com/office/officeart/2005/8/layout/vProcess5"/>
    <dgm:cxn modelId="{D97FF433-41FA-4B4B-B474-D3372E31BED8}" type="presOf" srcId="{37B49200-21C0-4328-B993-7537A28DDF75}" destId="{C5D16ED9-C1BE-4440-BF1B-D4A863603103}" srcOrd="0" destOrd="0" presId="urn:microsoft.com/office/officeart/2005/8/layout/vProcess5"/>
    <dgm:cxn modelId="{FB44205F-7911-4681-9267-9D43C6DB3BDE}" srcId="{1B34CF8C-2F7A-4250-9619-2759A3333201}" destId="{80A6FEB8-E23A-4F8D-A2CF-6A9451DF0A8E}" srcOrd="2" destOrd="0" parTransId="{FAACEE48-6EEB-4C7D-A71F-6F33A06B11B9}" sibTransId="{09537E6B-3D83-437F-B5BF-33C98090B7C0}"/>
    <dgm:cxn modelId="{C1BCC5D5-A25B-478B-93BB-453CB056A87D}" type="presOf" srcId="{2D3E5E5B-D259-4147-89C2-EEEC40131BB0}" destId="{8397F1AD-9DE1-43DF-A6DB-F56F2734B32D}" srcOrd="1" destOrd="0" presId="urn:microsoft.com/office/officeart/2005/8/layout/vProcess5"/>
    <dgm:cxn modelId="{E0B91BE3-FD23-4DDF-9174-76B387638493}" type="presOf" srcId="{80A6FEB8-E23A-4F8D-A2CF-6A9451DF0A8E}" destId="{1274A56E-FA83-4B65-91C9-F2F61F7C76AA}" srcOrd="1" destOrd="0" presId="urn:microsoft.com/office/officeart/2005/8/layout/vProcess5"/>
    <dgm:cxn modelId="{3E8DFFAA-3B46-41C9-8E80-E5C0B1D6CEB4}" type="presOf" srcId="{1B34CF8C-2F7A-4250-9619-2759A3333201}" destId="{35103C23-93A3-4D12-BF6D-8D44C8BEC70D}" srcOrd="0" destOrd="0" presId="urn:microsoft.com/office/officeart/2005/8/layout/vProcess5"/>
    <dgm:cxn modelId="{02673B5F-6F0C-4A61-98AC-11C04CAD0635}" srcId="{1B34CF8C-2F7A-4250-9619-2759A3333201}" destId="{670B9379-F2DE-4885-8F4B-BC3AC2422B4B}" srcOrd="0" destOrd="0" parTransId="{1679E489-E176-437B-AC04-5DD35640C46F}" sibTransId="{37B49200-21C0-4328-B993-7537A28DDF75}"/>
    <dgm:cxn modelId="{ADFA9E56-7E62-43D1-A87A-2239821027DE}" type="presOf" srcId="{80A6FEB8-E23A-4F8D-A2CF-6A9451DF0A8E}" destId="{C5CB135D-CA8D-4138-B37E-3E29F9D81C1E}" srcOrd="0" destOrd="0" presId="urn:microsoft.com/office/officeart/2005/8/layout/vProcess5"/>
    <dgm:cxn modelId="{340FA0EB-08D3-4318-9845-AFECB4F5C71C}" type="presOf" srcId="{670B9379-F2DE-4885-8F4B-BC3AC2422B4B}" destId="{2119C7D4-E916-4721-874E-15018AD363D4}" srcOrd="1" destOrd="0" presId="urn:microsoft.com/office/officeart/2005/8/layout/vProcess5"/>
    <dgm:cxn modelId="{EBDFAC4B-F957-4E2A-A9FD-97EC150C09F2}" srcId="{1B34CF8C-2F7A-4250-9619-2759A3333201}" destId="{2D3E5E5B-D259-4147-89C2-EEEC40131BB0}" srcOrd="1" destOrd="0" parTransId="{169B7E15-CA97-419F-8F25-B25BDD91FD98}" sibTransId="{34CE04B9-6386-42F5-8C9D-D75C509BE325}"/>
    <dgm:cxn modelId="{18838C9A-0D03-447F-9AFA-C80999087F4F}" type="presOf" srcId="{670B9379-F2DE-4885-8F4B-BC3AC2422B4B}" destId="{F1585828-0A29-4B0E-9073-23970285CBFA}" srcOrd="0" destOrd="0" presId="urn:microsoft.com/office/officeart/2005/8/layout/vProcess5"/>
    <dgm:cxn modelId="{27673A37-6CE5-4730-B2D6-DBA0736F364A}" type="presOf" srcId="{2D3E5E5B-D259-4147-89C2-EEEC40131BB0}" destId="{1A271F88-8070-4617-81FB-6520495BD20C}" srcOrd="0" destOrd="0" presId="urn:microsoft.com/office/officeart/2005/8/layout/vProcess5"/>
    <dgm:cxn modelId="{F11A02B1-A3AC-4EA5-A07A-68F1C5C0E0B9}" type="presParOf" srcId="{35103C23-93A3-4D12-BF6D-8D44C8BEC70D}" destId="{BB0D38C7-98C8-4B19-AFFE-30E1D9EA704C}" srcOrd="0" destOrd="0" presId="urn:microsoft.com/office/officeart/2005/8/layout/vProcess5"/>
    <dgm:cxn modelId="{E6B85D0D-0D4B-4F44-9DC6-ED2672B66832}" type="presParOf" srcId="{35103C23-93A3-4D12-BF6D-8D44C8BEC70D}" destId="{F1585828-0A29-4B0E-9073-23970285CBFA}" srcOrd="1" destOrd="0" presId="urn:microsoft.com/office/officeart/2005/8/layout/vProcess5"/>
    <dgm:cxn modelId="{E610C1FE-0D37-4BDA-A122-B096162685AB}" type="presParOf" srcId="{35103C23-93A3-4D12-BF6D-8D44C8BEC70D}" destId="{1A271F88-8070-4617-81FB-6520495BD20C}" srcOrd="2" destOrd="0" presId="urn:microsoft.com/office/officeart/2005/8/layout/vProcess5"/>
    <dgm:cxn modelId="{476A33F8-9F2E-415B-8919-9FFA8EA98D9F}" type="presParOf" srcId="{35103C23-93A3-4D12-BF6D-8D44C8BEC70D}" destId="{C5CB135D-CA8D-4138-B37E-3E29F9D81C1E}" srcOrd="3" destOrd="0" presId="urn:microsoft.com/office/officeart/2005/8/layout/vProcess5"/>
    <dgm:cxn modelId="{4086FF43-F5F3-4B10-AB0D-2E1B1127AFE8}" type="presParOf" srcId="{35103C23-93A3-4D12-BF6D-8D44C8BEC70D}" destId="{C5D16ED9-C1BE-4440-BF1B-D4A863603103}" srcOrd="4" destOrd="0" presId="urn:microsoft.com/office/officeart/2005/8/layout/vProcess5"/>
    <dgm:cxn modelId="{1FD6DB60-89C0-4445-9818-97D6BF4E839F}" type="presParOf" srcId="{35103C23-93A3-4D12-BF6D-8D44C8BEC70D}" destId="{EE45CB95-6CBD-4C64-A5EF-35B3AF04BDB4}" srcOrd="5" destOrd="0" presId="urn:microsoft.com/office/officeart/2005/8/layout/vProcess5"/>
    <dgm:cxn modelId="{4BB38291-73EA-47AE-BDD2-519368F7CA59}" type="presParOf" srcId="{35103C23-93A3-4D12-BF6D-8D44C8BEC70D}" destId="{2119C7D4-E916-4721-874E-15018AD363D4}" srcOrd="6" destOrd="0" presId="urn:microsoft.com/office/officeart/2005/8/layout/vProcess5"/>
    <dgm:cxn modelId="{CEAD1FB2-D5B3-4077-B585-95AF01284E16}" type="presParOf" srcId="{35103C23-93A3-4D12-BF6D-8D44C8BEC70D}" destId="{8397F1AD-9DE1-43DF-A6DB-F56F2734B32D}" srcOrd="7" destOrd="0" presId="urn:microsoft.com/office/officeart/2005/8/layout/vProcess5"/>
    <dgm:cxn modelId="{9AB1B9A0-03B2-46B0-8D83-79D3C035D2DC}" type="presParOf" srcId="{35103C23-93A3-4D12-BF6D-8D44C8BEC70D}" destId="{1274A56E-FA83-4B65-91C9-F2F61F7C76A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39B94A-A633-174D-A2FE-8E35BAEA7314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53FDAB-0538-A049-AF72-518ACE50CB6E}">
      <dgm:prSet phldrT="[Text]" custT="1"/>
      <dgm:spPr/>
      <dgm:t>
        <a:bodyPr/>
        <a:lstStyle/>
        <a:p>
          <a:r>
            <a:rPr lang="el-GR" sz="1600" dirty="0"/>
            <a:t>ΠΑΠΑΦΛΕΣΕΙΑ</a:t>
          </a:r>
          <a:endParaRPr lang="en-GB" sz="1300" dirty="0"/>
        </a:p>
      </dgm:t>
    </dgm:pt>
    <dgm:pt modelId="{2F97E27F-7A49-6C45-867F-6A3778A4D16C}" type="parTrans" cxnId="{92BD8216-6461-5248-B910-CF9AD16A7284}">
      <dgm:prSet/>
      <dgm:spPr/>
      <dgm:t>
        <a:bodyPr/>
        <a:lstStyle/>
        <a:p>
          <a:endParaRPr lang="en-GB"/>
        </a:p>
      </dgm:t>
    </dgm:pt>
    <dgm:pt modelId="{DDB682D7-F3EB-8D4B-A141-E08454AA9DD9}" type="sibTrans" cxnId="{92BD8216-6461-5248-B910-CF9AD16A7284}">
      <dgm:prSet/>
      <dgm:spPr/>
      <dgm:t>
        <a:bodyPr/>
        <a:lstStyle/>
        <a:p>
          <a:endParaRPr lang="en-GB"/>
        </a:p>
      </dgm:t>
    </dgm:pt>
    <dgm:pt modelId="{72B74C7E-5463-7542-A675-EF29F0537CC8}">
      <dgm:prSet phldrT="[Text]" custT="1"/>
      <dgm:spPr/>
      <dgm:t>
        <a:bodyPr/>
        <a:lstStyle/>
        <a:p>
          <a:r>
            <a:rPr lang="el-GR" sz="2000" dirty="0"/>
            <a:t>23/5</a:t>
          </a:r>
          <a:endParaRPr lang="en-US" sz="2000" dirty="0"/>
        </a:p>
        <a:p>
          <a:r>
            <a:rPr lang="el-GR" sz="2000" dirty="0"/>
            <a:t>ΚΑΛΑΜΑΤΑ </a:t>
          </a:r>
          <a:endParaRPr lang="en-GB" sz="2000" dirty="0"/>
        </a:p>
      </dgm:t>
    </dgm:pt>
    <dgm:pt modelId="{D9E88A5B-163E-394E-99C0-FCD4916E7470}" type="parTrans" cxnId="{D002636C-EE3C-E74F-9761-D3936C239DC6}">
      <dgm:prSet/>
      <dgm:spPr/>
      <dgm:t>
        <a:bodyPr/>
        <a:lstStyle/>
        <a:p>
          <a:endParaRPr lang="en-GB"/>
        </a:p>
      </dgm:t>
    </dgm:pt>
    <dgm:pt modelId="{222DB0B2-FC94-9B4E-BD73-29EF432F1A56}" type="sibTrans" cxnId="{D002636C-EE3C-E74F-9761-D3936C239DC6}">
      <dgm:prSet/>
      <dgm:spPr/>
      <dgm:t>
        <a:bodyPr/>
        <a:lstStyle/>
        <a:p>
          <a:endParaRPr lang="en-GB"/>
        </a:p>
      </dgm:t>
    </dgm:pt>
    <dgm:pt modelId="{667919D6-F7E3-B64B-9A41-D34E8126186E}">
      <dgm:prSet phldrT="[Text]" custT="1"/>
      <dgm:spPr/>
      <dgm:t>
        <a:bodyPr/>
        <a:lstStyle/>
        <a:p>
          <a:r>
            <a:rPr lang="el-GR" sz="1600" dirty="0"/>
            <a:t>ΒΕΝΙΖΕΛΕΙΑ - ΧΑΝΙΑ</a:t>
          </a:r>
          <a:endParaRPr lang="en-GB" sz="1300" dirty="0"/>
        </a:p>
      </dgm:t>
    </dgm:pt>
    <dgm:pt modelId="{5BE87510-5399-554B-BEC4-795396E46DD6}" type="parTrans" cxnId="{48C821B1-98E0-7846-A704-7417469F7A05}">
      <dgm:prSet/>
      <dgm:spPr/>
      <dgm:t>
        <a:bodyPr/>
        <a:lstStyle/>
        <a:p>
          <a:endParaRPr lang="en-GB"/>
        </a:p>
      </dgm:t>
    </dgm:pt>
    <dgm:pt modelId="{4FA96FBE-937E-EC47-9B26-ECAF75867FF1}" type="sibTrans" cxnId="{48C821B1-98E0-7846-A704-7417469F7A05}">
      <dgm:prSet/>
      <dgm:spPr/>
      <dgm:t>
        <a:bodyPr/>
        <a:lstStyle/>
        <a:p>
          <a:endParaRPr lang="en-GB"/>
        </a:p>
      </dgm:t>
    </dgm:pt>
    <dgm:pt modelId="{5C4E8E6E-39BA-D342-B9C9-56A41A542D03}">
      <dgm:prSet phldrT="[Text]" custT="1"/>
      <dgm:spPr/>
      <dgm:t>
        <a:bodyPr/>
        <a:lstStyle/>
        <a:p>
          <a:r>
            <a:rPr lang="el-GR" sz="2000" dirty="0"/>
            <a:t>31/5 </a:t>
          </a:r>
          <a:endParaRPr lang="en-US" sz="2000" dirty="0"/>
        </a:p>
        <a:p>
          <a:r>
            <a:rPr lang="el-GR" sz="2000" dirty="0"/>
            <a:t>ΧΑΝΙΑ </a:t>
          </a:r>
          <a:endParaRPr lang="en-GB" sz="2000" dirty="0"/>
        </a:p>
      </dgm:t>
    </dgm:pt>
    <dgm:pt modelId="{07A2E8B1-2872-DC4A-B719-FA355D5EBFD3}" type="parTrans" cxnId="{1FAD627E-4542-6943-B9FD-3AA688050989}">
      <dgm:prSet/>
      <dgm:spPr/>
      <dgm:t>
        <a:bodyPr/>
        <a:lstStyle/>
        <a:p>
          <a:endParaRPr lang="en-GB"/>
        </a:p>
      </dgm:t>
    </dgm:pt>
    <dgm:pt modelId="{16351476-655C-B84C-BE1E-F48BAF13CA05}" type="sibTrans" cxnId="{1FAD627E-4542-6943-B9FD-3AA688050989}">
      <dgm:prSet/>
      <dgm:spPr/>
      <dgm:t>
        <a:bodyPr/>
        <a:lstStyle/>
        <a:p>
          <a:endParaRPr lang="en-GB"/>
        </a:p>
      </dgm:t>
    </dgm:pt>
    <dgm:pt modelId="{6706370F-FF3A-3640-91A6-B8ABCA820DF0}">
      <dgm:prSet phldrT="[Text]" custT="1"/>
      <dgm:spPr/>
      <dgm:t>
        <a:bodyPr/>
        <a:lstStyle/>
        <a:p>
          <a:r>
            <a:rPr lang="el-GR" sz="1600" dirty="0"/>
            <a:t>ΠΑΝΕΛΛΗΝΙΟ ΠΡΩΤΑΘΛΗΜΑ Α-Γ </a:t>
          </a:r>
          <a:endParaRPr lang="en-GB" sz="1600" dirty="0"/>
        </a:p>
      </dgm:t>
    </dgm:pt>
    <dgm:pt modelId="{E57A5021-C1D9-6D4E-9793-21903AD97559}" type="parTrans" cxnId="{A9B13C6E-EAF4-2842-B620-60DF12C020F3}">
      <dgm:prSet/>
      <dgm:spPr/>
      <dgm:t>
        <a:bodyPr/>
        <a:lstStyle/>
        <a:p>
          <a:endParaRPr lang="en-GB"/>
        </a:p>
      </dgm:t>
    </dgm:pt>
    <dgm:pt modelId="{0FF7FEB2-0820-774A-A839-0A1929C25FF1}" type="sibTrans" cxnId="{A9B13C6E-EAF4-2842-B620-60DF12C020F3}">
      <dgm:prSet/>
      <dgm:spPr/>
      <dgm:t>
        <a:bodyPr/>
        <a:lstStyle/>
        <a:p>
          <a:endParaRPr lang="en-GB"/>
        </a:p>
      </dgm:t>
    </dgm:pt>
    <dgm:pt modelId="{213F9097-0755-934E-805E-B41CE321DACB}">
      <dgm:prSet phldrT="[Text]" custT="1"/>
      <dgm:spPr/>
      <dgm:t>
        <a:bodyPr/>
        <a:lstStyle/>
        <a:p>
          <a:r>
            <a:rPr lang="el-GR" sz="2000" dirty="0"/>
            <a:t>13-14/6 </a:t>
          </a:r>
          <a:endParaRPr lang="en-GB" sz="2400" dirty="0"/>
        </a:p>
      </dgm:t>
    </dgm:pt>
    <dgm:pt modelId="{39ABA6C0-1AAF-444D-9F72-4D7BE9A71EA4}" type="parTrans" cxnId="{B032D9BF-9636-6E48-B6CB-51D8F5F8E3E3}">
      <dgm:prSet/>
      <dgm:spPr/>
      <dgm:t>
        <a:bodyPr/>
        <a:lstStyle/>
        <a:p>
          <a:endParaRPr lang="en-GB"/>
        </a:p>
      </dgm:t>
    </dgm:pt>
    <dgm:pt modelId="{FFEEB553-B66C-6D49-807C-E1CFC7952845}" type="sibTrans" cxnId="{B032D9BF-9636-6E48-B6CB-51D8F5F8E3E3}">
      <dgm:prSet/>
      <dgm:spPr/>
      <dgm:t>
        <a:bodyPr/>
        <a:lstStyle/>
        <a:p>
          <a:endParaRPr lang="en-GB"/>
        </a:p>
      </dgm:t>
    </dgm:pt>
    <dgm:pt modelId="{E018DA00-4EA4-8F49-A6E3-6F863ABE1ECB}">
      <dgm:prSet custT="1"/>
      <dgm:spPr/>
      <dgm:t>
        <a:bodyPr/>
        <a:lstStyle/>
        <a:p>
          <a:r>
            <a:rPr lang="el-GR" sz="1400" dirty="0"/>
            <a:t>ΒΑΛΚΑΝΙΚΟ ΠΡΩΤΑΘΛΗΜΑ</a:t>
          </a:r>
          <a:endParaRPr lang="en-GB" sz="1400" dirty="0"/>
        </a:p>
      </dgm:t>
    </dgm:pt>
    <dgm:pt modelId="{FDBADADF-CF6E-6742-A3C6-923B78D13BDC}" type="parTrans" cxnId="{CCE34EAA-628F-464A-A2E3-E7583C2B3D7A}">
      <dgm:prSet/>
      <dgm:spPr/>
      <dgm:t>
        <a:bodyPr/>
        <a:lstStyle/>
        <a:p>
          <a:endParaRPr lang="en-GB"/>
        </a:p>
      </dgm:t>
    </dgm:pt>
    <dgm:pt modelId="{7DE18AB1-F102-5E45-A9F0-BF2975946870}" type="sibTrans" cxnId="{CCE34EAA-628F-464A-A2E3-E7583C2B3D7A}">
      <dgm:prSet/>
      <dgm:spPr/>
      <dgm:t>
        <a:bodyPr/>
        <a:lstStyle/>
        <a:p>
          <a:endParaRPr lang="en-GB"/>
        </a:p>
      </dgm:t>
    </dgm:pt>
    <dgm:pt modelId="{5EC8770B-EC83-FD4A-B880-DC0A8B6286AE}">
      <dgm:prSet custT="1"/>
      <dgm:spPr/>
      <dgm:t>
        <a:bodyPr/>
        <a:lstStyle/>
        <a:p>
          <a:r>
            <a:rPr lang="el-GR" sz="2000" dirty="0"/>
            <a:t>24-25/6</a:t>
          </a:r>
          <a:endParaRPr lang="en-GB" sz="2400" dirty="0"/>
        </a:p>
      </dgm:t>
    </dgm:pt>
    <dgm:pt modelId="{1D604AF3-9E07-1E44-826A-DFF97B15FFE1}" type="parTrans" cxnId="{DCDE52F5-6741-134B-9A4C-28F232594B92}">
      <dgm:prSet/>
      <dgm:spPr/>
      <dgm:t>
        <a:bodyPr/>
        <a:lstStyle/>
        <a:p>
          <a:endParaRPr lang="en-GB"/>
        </a:p>
      </dgm:t>
    </dgm:pt>
    <dgm:pt modelId="{58E6234E-8F2B-EA41-B564-F97DE7AAF498}" type="sibTrans" cxnId="{DCDE52F5-6741-134B-9A4C-28F232594B92}">
      <dgm:prSet/>
      <dgm:spPr/>
      <dgm:t>
        <a:bodyPr/>
        <a:lstStyle/>
        <a:p>
          <a:endParaRPr lang="en-GB"/>
        </a:p>
      </dgm:t>
    </dgm:pt>
    <dgm:pt modelId="{AB4579FA-300C-7143-BB96-C033948358B3}">
      <dgm:prSet custT="1"/>
      <dgm:spPr/>
      <dgm:t>
        <a:bodyPr/>
        <a:lstStyle/>
        <a:p>
          <a:r>
            <a:rPr lang="en-US" sz="1200" dirty="0"/>
            <a:t>GRAND PRIX -</a:t>
          </a:r>
          <a:r>
            <a:rPr lang="el-GR" sz="1200" dirty="0"/>
            <a:t> ΕΛΛΑΔΑ</a:t>
          </a:r>
          <a:r>
            <a:rPr lang="en-US" sz="1200" dirty="0"/>
            <a:t> NATIONAL </a:t>
          </a:r>
          <a:r>
            <a:rPr lang="en-US" sz="1400" dirty="0"/>
            <a:t>PERMIT</a:t>
          </a:r>
          <a:endParaRPr lang="en-GB" sz="1400" dirty="0"/>
        </a:p>
      </dgm:t>
    </dgm:pt>
    <dgm:pt modelId="{F116AE20-601A-C546-AC0A-6E092F4B7D79}" type="parTrans" cxnId="{10DA33ED-45D6-4E40-B4BB-B2DCF20A2510}">
      <dgm:prSet/>
      <dgm:spPr/>
      <dgm:t>
        <a:bodyPr/>
        <a:lstStyle/>
        <a:p>
          <a:endParaRPr lang="en-GB"/>
        </a:p>
      </dgm:t>
    </dgm:pt>
    <dgm:pt modelId="{386B0779-031E-A741-AFCA-274DD5A71490}" type="sibTrans" cxnId="{10DA33ED-45D6-4E40-B4BB-B2DCF20A2510}">
      <dgm:prSet/>
      <dgm:spPr/>
      <dgm:t>
        <a:bodyPr/>
        <a:lstStyle/>
        <a:p>
          <a:endParaRPr lang="en-GB"/>
        </a:p>
      </dgm:t>
    </dgm:pt>
    <dgm:pt modelId="{B09B412E-B91F-EB4F-90FA-696BE67C77A1}">
      <dgm:prSet custT="1"/>
      <dgm:spPr/>
      <dgm:t>
        <a:bodyPr/>
        <a:lstStyle/>
        <a:p>
          <a:r>
            <a:rPr lang="en-GB" sz="1200" dirty="0"/>
            <a:t>16/5 </a:t>
          </a:r>
          <a:r>
            <a:rPr lang="el-GR" sz="1200" dirty="0"/>
            <a:t>ΠΑΤΡΑ</a:t>
          </a:r>
        </a:p>
        <a:p>
          <a:r>
            <a:rPr lang="el-GR" sz="1200" dirty="0"/>
            <a:t>27/5 ΕΔΕΣΣΑ</a:t>
          </a:r>
        </a:p>
        <a:p>
          <a:r>
            <a:rPr lang="el-GR" sz="1200" dirty="0"/>
            <a:t>8/7 ΑΡΓΟΣ ΟΡΕΣΤΙΚΟ</a:t>
          </a:r>
        </a:p>
        <a:p>
          <a:r>
            <a:rPr lang="el-GR" sz="1200" dirty="0"/>
            <a:t>18/7 ΚΑΒΑΛΑ</a:t>
          </a:r>
        </a:p>
      </dgm:t>
    </dgm:pt>
    <dgm:pt modelId="{CF859D60-D1D1-FE42-99A6-0E64E80F07C9}" type="parTrans" cxnId="{31951ECC-2E46-F04B-A9A7-7A68C4DDC09A}">
      <dgm:prSet/>
      <dgm:spPr/>
      <dgm:t>
        <a:bodyPr/>
        <a:lstStyle/>
        <a:p>
          <a:endParaRPr lang="en-GB"/>
        </a:p>
      </dgm:t>
    </dgm:pt>
    <dgm:pt modelId="{E904A6F8-82BB-304E-AF76-36CE4285E4A0}" type="sibTrans" cxnId="{31951ECC-2E46-F04B-A9A7-7A68C4DDC09A}">
      <dgm:prSet/>
      <dgm:spPr/>
      <dgm:t>
        <a:bodyPr/>
        <a:lstStyle/>
        <a:p>
          <a:endParaRPr lang="en-GB"/>
        </a:p>
      </dgm:t>
    </dgm:pt>
    <dgm:pt modelId="{2EA98E99-69CF-3B46-9D18-ED784E553D0E}">
      <dgm:prSet/>
      <dgm:spPr/>
      <dgm:t>
        <a:bodyPr/>
        <a:lstStyle/>
        <a:p>
          <a:endParaRPr lang="en-GB"/>
        </a:p>
      </dgm:t>
    </dgm:pt>
    <dgm:pt modelId="{617DB65F-F496-434B-BE73-70F10FC7D808}" type="parTrans" cxnId="{F4570E03-486B-0A48-8421-BC3F8E7EB5E5}">
      <dgm:prSet/>
      <dgm:spPr/>
      <dgm:t>
        <a:bodyPr/>
        <a:lstStyle/>
        <a:p>
          <a:endParaRPr lang="en-GB"/>
        </a:p>
      </dgm:t>
    </dgm:pt>
    <dgm:pt modelId="{948D6967-E384-6345-8EAE-BF974A9961AD}" type="sibTrans" cxnId="{F4570E03-486B-0A48-8421-BC3F8E7EB5E5}">
      <dgm:prSet/>
      <dgm:spPr/>
      <dgm:t>
        <a:bodyPr/>
        <a:lstStyle/>
        <a:p>
          <a:endParaRPr lang="en-GB"/>
        </a:p>
      </dgm:t>
    </dgm:pt>
    <dgm:pt modelId="{BF95DD68-0CF4-AB44-B15F-36159E7B83F7}">
      <dgm:prSet custT="1"/>
      <dgm:spPr/>
      <dgm:t>
        <a:bodyPr/>
        <a:lstStyle/>
        <a:p>
          <a:r>
            <a:rPr lang="el-GR" sz="2000" dirty="0"/>
            <a:t>ΠΑΤΡΑ</a:t>
          </a:r>
          <a:endParaRPr lang="en-GB" sz="3600" dirty="0"/>
        </a:p>
      </dgm:t>
    </dgm:pt>
    <dgm:pt modelId="{CF7E629A-E81A-0941-A089-5EF9A905C86C}" type="parTrans" cxnId="{AC6A20E7-A788-6346-A93C-3421EC1DA19E}">
      <dgm:prSet/>
      <dgm:spPr/>
      <dgm:t>
        <a:bodyPr/>
        <a:lstStyle/>
        <a:p>
          <a:endParaRPr lang="en-GB"/>
        </a:p>
      </dgm:t>
    </dgm:pt>
    <dgm:pt modelId="{7ABD4564-D5A5-D143-AD3A-2BB44462D193}" type="sibTrans" cxnId="{AC6A20E7-A788-6346-A93C-3421EC1DA19E}">
      <dgm:prSet/>
      <dgm:spPr/>
      <dgm:t>
        <a:bodyPr/>
        <a:lstStyle/>
        <a:p>
          <a:endParaRPr lang="en-GB"/>
        </a:p>
      </dgm:t>
    </dgm:pt>
    <dgm:pt modelId="{BE82016C-3675-BB4E-8A22-EEC3CD9266C0}">
      <dgm:prSet custT="1"/>
      <dgm:spPr/>
      <dgm:t>
        <a:bodyPr/>
        <a:lstStyle/>
        <a:p>
          <a:r>
            <a:rPr lang="el-GR" sz="2000" dirty="0"/>
            <a:t>ΡΟΥΜΑΝΙΑ</a:t>
          </a:r>
          <a:endParaRPr lang="en-GB" sz="2000" dirty="0"/>
        </a:p>
      </dgm:t>
    </dgm:pt>
    <dgm:pt modelId="{7C6C8846-E59E-6341-8B49-99DA719A29FC}" type="parTrans" cxnId="{83D4B12F-AF4E-EF4F-B099-838BFADA87C9}">
      <dgm:prSet/>
      <dgm:spPr/>
      <dgm:t>
        <a:bodyPr/>
        <a:lstStyle/>
        <a:p>
          <a:endParaRPr lang="en-GB"/>
        </a:p>
      </dgm:t>
    </dgm:pt>
    <dgm:pt modelId="{ED6E53B3-0236-D04B-98B8-5D5509103187}" type="sibTrans" cxnId="{83D4B12F-AF4E-EF4F-B099-838BFADA87C9}">
      <dgm:prSet/>
      <dgm:spPr/>
      <dgm:t>
        <a:bodyPr/>
        <a:lstStyle/>
        <a:p>
          <a:endParaRPr lang="en-GB"/>
        </a:p>
      </dgm:t>
    </dgm:pt>
    <dgm:pt modelId="{473652F0-F0EA-4042-A54F-81579218C8C7}" type="pres">
      <dgm:prSet presAssocID="{0439B94A-A633-174D-A2FE-8E35BAEA731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C9583712-7338-E44F-8BFA-F735F91B016D}" type="pres">
      <dgm:prSet presAssocID="{1253FDAB-0538-A049-AF72-518ACE50CB6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9C0F8E-3830-0C41-880F-B17989E0DC30}" type="pres">
      <dgm:prSet presAssocID="{1253FDAB-0538-A049-AF72-518ACE50CB6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53B2D-22A5-3340-8E96-EEFF4A26D8D4}" type="pres">
      <dgm:prSet presAssocID="{667919D6-F7E3-B64B-9A41-D34E8126186E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2737E2-79B9-3F4B-B75B-35FC60061A5D}" type="pres">
      <dgm:prSet presAssocID="{667919D6-F7E3-B64B-9A41-D34E8126186E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5F45B6-4C76-9943-AB8F-DEEDEBA18C8D}" type="pres">
      <dgm:prSet presAssocID="{6706370F-FF3A-3640-91A6-B8ABCA820DF0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F12EE6-B40E-904C-8559-3F88FE2C409E}" type="pres">
      <dgm:prSet presAssocID="{6706370F-FF3A-3640-91A6-B8ABCA820DF0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78F3C9-15DB-5F4D-9704-992F1AD063E7}" type="pres">
      <dgm:prSet presAssocID="{E018DA00-4EA4-8F49-A6E3-6F863ABE1ECB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5F6A35-F49D-9E45-8AE8-062685E604B7}" type="pres">
      <dgm:prSet presAssocID="{E018DA00-4EA4-8F49-A6E3-6F863ABE1ECB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D8113C-BF58-A844-BC37-8778003DB2A1}" type="pres">
      <dgm:prSet presAssocID="{AB4579FA-300C-7143-BB96-C033948358B3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C9B9CA-A0E6-9A4B-9766-04CFAF929253}" type="pres">
      <dgm:prSet presAssocID="{AB4579FA-300C-7143-BB96-C033948358B3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0B39230-8792-614C-95DE-704D3BBC9CE6}" type="presOf" srcId="{E018DA00-4EA4-8F49-A6E3-6F863ABE1ECB}" destId="{9478F3C9-15DB-5F4D-9704-992F1AD063E7}" srcOrd="0" destOrd="0" presId="urn:microsoft.com/office/officeart/2009/3/layout/IncreasingArrowsProcess"/>
    <dgm:cxn modelId="{31951ECC-2E46-F04B-A9A7-7A68C4DDC09A}" srcId="{AB4579FA-300C-7143-BB96-C033948358B3}" destId="{B09B412E-B91F-EB4F-90FA-696BE67C77A1}" srcOrd="0" destOrd="0" parTransId="{CF859D60-D1D1-FE42-99A6-0E64E80F07C9}" sibTransId="{E904A6F8-82BB-304E-AF76-36CE4285E4A0}"/>
    <dgm:cxn modelId="{F4570E03-486B-0A48-8421-BC3F8E7EB5E5}" srcId="{0439B94A-A633-174D-A2FE-8E35BAEA7314}" destId="{2EA98E99-69CF-3B46-9D18-ED784E553D0E}" srcOrd="5" destOrd="0" parTransId="{617DB65F-F496-434B-BE73-70F10FC7D808}" sibTransId="{948D6967-E384-6345-8EAE-BF974A9961AD}"/>
    <dgm:cxn modelId="{669B969E-C38A-934E-9109-233B21A8A621}" type="presOf" srcId="{5C4E8E6E-39BA-D342-B9C9-56A41A542D03}" destId="{8C2737E2-79B9-3F4B-B75B-35FC60061A5D}" srcOrd="0" destOrd="0" presId="urn:microsoft.com/office/officeart/2009/3/layout/IncreasingArrowsProcess"/>
    <dgm:cxn modelId="{83D4B12F-AF4E-EF4F-B099-838BFADA87C9}" srcId="{E018DA00-4EA4-8F49-A6E3-6F863ABE1ECB}" destId="{BE82016C-3675-BB4E-8A22-EEC3CD9266C0}" srcOrd="1" destOrd="0" parTransId="{7C6C8846-E59E-6341-8B49-99DA719A29FC}" sibTransId="{ED6E53B3-0236-D04B-98B8-5D5509103187}"/>
    <dgm:cxn modelId="{B5AD10C4-CE36-4C41-9AFC-6EEDFFC74C7D}" type="presOf" srcId="{B09B412E-B91F-EB4F-90FA-696BE67C77A1}" destId="{17C9B9CA-A0E6-9A4B-9766-04CFAF929253}" srcOrd="0" destOrd="0" presId="urn:microsoft.com/office/officeart/2009/3/layout/IncreasingArrowsProcess"/>
    <dgm:cxn modelId="{B032D9BF-9636-6E48-B6CB-51D8F5F8E3E3}" srcId="{6706370F-FF3A-3640-91A6-B8ABCA820DF0}" destId="{213F9097-0755-934E-805E-B41CE321DACB}" srcOrd="0" destOrd="0" parTransId="{39ABA6C0-1AAF-444D-9F72-4D7BE9A71EA4}" sibTransId="{FFEEB553-B66C-6D49-807C-E1CFC7952845}"/>
    <dgm:cxn modelId="{32C2640A-1694-DB47-A1F5-DCF85F4BEEB9}" type="presOf" srcId="{BF95DD68-0CF4-AB44-B15F-36159E7B83F7}" destId="{76F12EE6-B40E-904C-8559-3F88FE2C409E}" srcOrd="0" destOrd="1" presId="urn:microsoft.com/office/officeart/2009/3/layout/IncreasingArrowsProcess"/>
    <dgm:cxn modelId="{A582D19F-9FF5-0F45-943D-78F1D59E4407}" type="presOf" srcId="{5EC8770B-EC83-FD4A-B880-DC0A8B6286AE}" destId="{DB5F6A35-F49D-9E45-8AE8-062685E604B7}" srcOrd="0" destOrd="0" presId="urn:microsoft.com/office/officeart/2009/3/layout/IncreasingArrowsProcess"/>
    <dgm:cxn modelId="{35CF82AD-CEE8-8444-A1F3-9A593F70136F}" type="presOf" srcId="{1253FDAB-0538-A049-AF72-518ACE50CB6E}" destId="{C9583712-7338-E44F-8BFA-F735F91B016D}" srcOrd="0" destOrd="0" presId="urn:microsoft.com/office/officeart/2009/3/layout/IncreasingArrowsProcess"/>
    <dgm:cxn modelId="{D002636C-EE3C-E74F-9761-D3936C239DC6}" srcId="{1253FDAB-0538-A049-AF72-518ACE50CB6E}" destId="{72B74C7E-5463-7542-A675-EF29F0537CC8}" srcOrd="0" destOrd="0" parTransId="{D9E88A5B-163E-394E-99C0-FCD4916E7470}" sibTransId="{222DB0B2-FC94-9B4E-BD73-29EF432F1A56}"/>
    <dgm:cxn modelId="{10DA33ED-45D6-4E40-B4BB-B2DCF20A2510}" srcId="{0439B94A-A633-174D-A2FE-8E35BAEA7314}" destId="{AB4579FA-300C-7143-BB96-C033948358B3}" srcOrd="4" destOrd="0" parTransId="{F116AE20-601A-C546-AC0A-6E092F4B7D79}" sibTransId="{386B0779-031E-A741-AFCA-274DD5A71490}"/>
    <dgm:cxn modelId="{CCE34EAA-628F-464A-A2E3-E7583C2B3D7A}" srcId="{0439B94A-A633-174D-A2FE-8E35BAEA7314}" destId="{E018DA00-4EA4-8F49-A6E3-6F863ABE1ECB}" srcOrd="3" destOrd="0" parTransId="{FDBADADF-CF6E-6742-A3C6-923B78D13BDC}" sibTransId="{7DE18AB1-F102-5E45-A9F0-BF2975946870}"/>
    <dgm:cxn modelId="{F56D0E44-89F7-3447-9F83-E74AA3FEA1ED}" type="presOf" srcId="{0439B94A-A633-174D-A2FE-8E35BAEA7314}" destId="{473652F0-F0EA-4042-A54F-81579218C8C7}" srcOrd="0" destOrd="0" presId="urn:microsoft.com/office/officeart/2009/3/layout/IncreasingArrowsProcess"/>
    <dgm:cxn modelId="{DCDE52F5-6741-134B-9A4C-28F232594B92}" srcId="{E018DA00-4EA4-8F49-A6E3-6F863ABE1ECB}" destId="{5EC8770B-EC83-FD4A-B880-DC0A8B6286AE}" srcOrd="0" destOrd="0" parTransId="{1D604AF3-9E07-1E44-826A-DFF97B15FFE1}" sibTransId="{58E6234E-8F2B-EA41-B564-F97DE7AAF498}"/>
    <dgm:cxn modelId="{933EEF0F-E7A1-8A4F-88EA-561BDC5EAF4F}" type="presOf" srcId="{BE82016C-3675-BB4E-8A22-EEC3CD9266C0}" destId="{DB5F6A35-F49D-9E45-8AE8-062685E604B7}" srcOrd="0" destOrd="1" presId="urn:microsoft.com/office/officeart/2009/3/layout/IncreasingArrowsProcess"/>
    <dgm:cxn modelId="{1FAD627E-4542-6943-B9FD-3AA688050989}" srcId="{667919D6-F7E3-B64B-9A41-D34E8126186E}" destId="{5C4E8E6E-39BA-D342-B9C9-56A41A542D03}" srcOrd="0" destOrd="0" parTransId="{07A2E8B1-2872-DC4A-B719-FA355D5EBFD3}" sibTransId="{16351476-655C-B84C-BE1E-F48BAF13CA05}"/>
    <dgm:cxn modelId="{CC9ED2CC-8938-DD4C-9E7D-F5BC6217D7CA}" type="presOf" srcId="{667919D6-F7E3-B64B-9A41-D34E8126186E}" destId="{72353B2D-22A5-3340-8E96-EEFF4A26D8D4}" srcOrd="0" destOrd="0" presId="urn:microsoft.com/office/officeart/2009/3/layout/IncreasingArrowsProcess"/>
    <dgm:cxn modelId="{AC6A20E7-A788-6346-A93C-3421EC1DA19E}" srcId="{6706370F-FF3A-3640-91A6-B8ABCA820DF0}" destId="{BF95DD68-0CF4-AB44-B15F-36159E7B83F7}" srcOrd="1" destOrd="0" parTransId="{CF7E629A-E81A-0941-A089-5EF9A905C86C}" sibTransId="{7ABD4564-D5A5-D143-AD3A-2BB44462D193}"/>
    <dgm:cxn modelId="{48C821B1-98E0-7846-A704-7417469F7A05}" srcId="{0439B94A-A633-174D-A2FE-8E35BAEA7314}" destId="{667919D6-F7E3-B64B-9A41-D34E8126186E}" srcOrd="1" destOrd="0" parTransId="{5BE87510-5399-554B-BEC4-795396E46DD6}" sibTransId="{4FA96FBE-937E-EC47-9B26-ECAF75867FF1}"/>
    <dgm:cxn modelId="{A9B13C6E-EAF4-2842-B620-60DF12C020F3}" srcId="{0439B94A-A633-174D-A2FE-8E35BAEA7314}" destId="{6706370F-FF3A-3640-91A6-B8ABCA820DF0}" srcOrd="2" destOrd="0" parTransId="{E57A5021-C1D9-6D4E-9793-21903AD97559}" sibTransId="{0FF7FEB2-0820-774A-A839-0A1929C25FF1}"/>
    <dgm:cxn modelId="{8B924E1F-6B37-CF49-AC71-E9E7C9F570F2}" type="presOf" srcId="{213F9097-0755-934E-805E-B41CE321DACB}" destId="{76F12EE6-B40E-904C-8559-3F88FE2C409E}" srcOrd="0" destOrd="0" presId="urn:microsoft.com/office/officeart/2009/3/layout/IncreasingArrowsProcess"/>
    <dgm:cxn modelId="{C5C961BB-7FFE-7641-B329-BC616A9A0274}" type="presOf" srcId="{72B74C7E-5463-7542-A675-EF29F0537CC8}" destId="{4C9C0F8E-3830-0C41-880F-B17989E0DC30}" srcOrd="0" destOrd="0" presId="urn:microsoft.com/office/officeart/2009/3/layout/IncreasingArrowsProcess"/>
    <dgm:cxn modelId="{92BD8216-6461-5248-B910-CF9AD16A7284}" srcId="{0439B94A-A633-174D-A2FE-8E35BAEA7314}" destId="{1253FDAB-0538-A049-AF72-518ACE50CB6E}" srcOrd="0" destOrd="0" parTransId="{2F97E27F-7A49-6C45-867F-6A3778A4D16C}" sibTransId="{DDB682D7-F3EB-8D4B-A141-E08454AA9DD9}"/>
    <dgm:cxn modelId="{38CBC5F2-06B3-D846-9C28-783135D5B307}" type="presOf" srcId="{AB4579FA-300C-7143-BB96-C033948358B3}" destId="{98D8113C-BF58-A844-BC37-8778003DB2A1}" srcOrd="0" destOrd="0" presId="urn:microsoft.com/office/officeart/2009/3/layout/IncreasingArrowsProcess"/>
    <dgm:cxn modelId="{6E622683-1093-BB43-A707-74135CDF6426}" type="presOf" srcId="{6706370F-FF3A-3640-91A6-B8ABCA820DF0}" destId="{A05F45B6-4C76-9943-AB8F-DEEDEBA18C8D}" srcOrd="0" destOrd="0" presId="urn:microsoft.com/office/officeart/2009/3/layout/IncreasingArrowsProcess"/>
    <dgm:cxn modelId="{052B66D9-FC03-044F-93C6-921D6E59BEFB}" type="presParOf" srcId="{473652F0-F0EA-4042-A54F-81579218C8C7}" destId="{C9583712-7338-E44F-8BFA-F735F91B016D}" srcOrd="0" destOrd="0" presId="urn:microsoft.com/office/officeart/2009/3/layout/IncreasingArrowsProcess"/>
    <dgm:cxn modelId="{9FCF05DC-7282-014D-9F58-97664E1C6B5B}" type="presParOf" srcId="{473652F0-F0EA-4042-A54F-81579218C8C7}" destId="{4C9C0F8E-3830-0C41-880F-B17989E0DC30}" srcOrd="1" destOrd="0" presId="urn:microsoft.com/office/officeart/2009/3/layout/IncreasingArrowsProcess"/>
    <dgm:cxn modelId="{2A2C12D7-4CAB-9947-97A0-B2E6512103AE}" type="presParOf" srcId="{473652F0-F0EA-4042-A54F-81579218C8C7}" destId="{72353B2D-22A5-3340-8E96-EEFF4A26D8D4}" srcOrd="2" destOrd="0" presId="urn:microsoft.com/office/officeart/2009/3/layout/IncreasingArrowsProcess"/>
    <dgm:cxn modelId="{D0C9E14D-8891-B340-9646-88EF0463AB80}" type="presParOf" srcId="{473652F0-F0EA-4042-A54F-81579218C8C7}" destId="{8C2737E2-79B9-3F4B-B75B-35FC60061A5D}" srcOrd="3" destOrd="0" presId="urn:microsoft.com/office/officeart/2009/3/layout/IncreasingArrowsProcess"/>
    <dgm:cxn modelId="{22F31B3F-2313-464E-9892-7D2FA71B02C2}" type="presParOf" srcId="{473652F0-F0EA-4042-A54F-81579218C8C7}" destId="{A05F45B6-4C76-9943-AB8F-DEEDEBA18C8D}" srcOrd="4" destOrd="0" presId="urn:microsoft.com/office/officeart/2009/3/layout/IncreasingArrowsProcess"/>
    <dgm:cxn modelId="{5BF2C5CF-0167-7B4F-9647-50BCCF0B113C}" type="presParOf" srcId="{473652F0-F0EA-4042-A54F-81579218C8C7}" destId="{76F12EE6-B40E-904C-8559-3F88FE2C409E}" srcOrd="5" destOrd="0" presId="urn:microsoft.com/office/officeart/2009/3/layout/IncreasingArrowsProcess"/>
    <dgm:cxn modelId="{9B3BA962-C8F3-9D4D-8261-0BBBAC9D5232}" type="presParOf" srcId="{473652F0-F0EA-4042-A54F-81579218C8C7}" destId="{9478F3C9-15DB-5F4D-9704-992F1AD063E7}" srcOrd="6" destOrd="0" presId="urn:microsoft.com/office/officeart/2009/3/layout/IncreasingArrowsProcess"/>
    <dgm:cxn modelId="{215CB1E0-C8DD-7A48-B475-0344E533207E}" type="presParOf" srcId="{473652F0-F0EA-4042-A54F-81579218C8C7}" destId="{DB5F6A35-F49D-9E45-8AE8-062685E604B7}" srcOrd="7" destOrd="0" presId="urn:microsoft.com/office/officeart/2009/3/layout/IncreasingArrowsProcess"/>
    <dgm:cxn modelId="{201BB3E1-D807-064C-BDBD-549FEB2E16E2}" type="presParOf" srcId="{473652F0-F0EA-4042-A54F-81579218C8C7}" destId="{98D8113C-BF58-A844-BC37-8778003DB2A1}" srcOrd="8" destOrd="0" presId="urn:microsoft.com/office/officeart/2009/3/layout/IncreasingArrowsProcess"/>
    <dgm:cxn modelId="{DE75168A-F732-4C4A-B7E5-6F7A16587D0D}" type="presParOf" srcId="{473652F0-F0EA-4042-A54F-81579218C8C7}" destId="{17C9B9CA-A0E6-9A4B-9766-04CFAF929253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E2BA1-D0DF-6C4D-8C4F-7AAD4C961E4B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D1B0802-C23E-E648-8B7D-B321E7602A36}">
      <dgm:prSet phldrT="[Text]" custT="1"/>
      <dgm:spPr/>
      <dgm:t>
        <a:bodyPr/>
        <a:lstStyle/>
        <a:p>
          <a:r>
            <a:rPr lang="el-GR" sz="1600" dirty="0"/>
            <a:t>ΠΑΝΕΛΛΗΝΙΟ ΠΡΩΤΑΘΛΗΜΑ 50ΧΛΜ. ΒΑΔΗΝ Α/Γ</a:t>
          </a:r>
          <a:endParaRPr lang="en-GB" sz="1600" dirty="0"/>
        </a:p>
      </dgm:t>
    </dgm:pt>
    <dgm:pt modelId="{D52EC39E-3F80-384E-A24B-741466748CE8}" type="parTrans" cxnId="{F88CAD55-5ED2-6A40-84FF-063436A634EA}">
      <dgm:prSet/>
      <dgm:spPr/>
      <dgm:t>
        <a:bodyPr/>
        <a:lstStyle/>
        <a:p>
          <a:endParaRPr lang="en-GB"/>
        </a:p>
      </dgm:t>
    </dgm:pt>
    <dgm:pt modelId="{60AA164B-775F-2A44-B8C4-E3CDC34D9113}" type="sibTrans" cxnId="{F88CAD55-5ED2-6A40-84FF-063436A634EA}">
      <dgm:prSet/>
      <dgm:spPr/>
      <dgm:t>
        <a:bodyPr/>
        <a:lstStyle/>
        <a:p>
          <a:endParaRPr lang="en-GB"/>
        </a:p>
      </dgm:t>
    </dgm:pt>
    <dgm:pt modelId="{FD974009-7885-4F4B-84AB-A0DFE613FB11}">
      <dgm:prSet phldrT="[Text]" custT="1"/>
      <dgm:spPr/>
      <dgm:t>
        <a:bodyPr/>
        <a:lstStyle/>
        <a:p>
          <a:r>
            <a:rPr lang="el-GR" sz="1800" dirty="0"/>
            <a:t>19/1 </a:t>
          </a:r>
          <a:endParaRPr lang="en-GB" sz="1800" dirty="0"/>
        </a:p>
      </dgm:t>
    </dgm:pt>
    <dgm:pt modelId="{5F93279F-E6E4-BA4B-83AD-8D807FAD0E54}" type="parTrans" cxnId="{A368C002-2DC0-B646-B80E-F1F301A41D96}">
      <dgm:prSet/>
      <dgm:spPr/>
      <dgm:t>
        <a:bodyPr/>
        <a:lstStyle/>
        <a:p>
          <a:endParaRPr lang="en-GB"/>
        </a:p>
      </dgm:t>
    </dgm:pt>
    <dgm:pt modelId="{7415195E-5EDA-0949-A87A-6D755119C776}" type="sibTrans" cxnId="{A368C002-2DC0-B646-B80E-F1F301A41D96}">
      <dgm:prSet/>
      <dgm:spPr/>
      <dgm:t>
        <a:bodyPr/>
        <a:lstStyle/>
        <a:p>
          <a:endParaRPr lang="en-GB"/>
        </a:p>
      </dgm:t>
    </dgm:pt>
    <dgm:pt modelId="{2BBA2D17-8AAE-A24C-9293-99D11293F4CA}">
      <dgm:prSet phldrT="[Text]" custT="1"/>
      <dgm:spPr/>
      <dgm:t>
        <a:bodyPr/>
        <a:lstStyle/>
        <a:p>
          <a:r>
            <a:rPr lang="el-GR" sz="1400" dirty="0"/>
            <a:t>ΠΑΝΕΛΛΗΝΙΟ ΠΡΩΤΑΘΛΗΜΑ ΒΑΔΗΝ Κ23 - </a:t>
          </a:r>
          <a:r>
            <a:rPr lang="en-GB" sz="1400" dirty="0"/>
            <a:t>Patras Race Walking Festival</a:t>
          </a:r>
        </a:p>
      </dgm:t>
    </dgm:pt>
    <dgm:pt modelId="{12698B53-AD66-4540-A354-CA487E6BC739}" type="parTrans" cxnId="{2C15A5E7-C45C-814A-8E60-4C21ED04835B}">
      <dgm:prSet/>
      <dgm:spPr/>
      <dgm:t>
        <a:bodyPr/>
        <a:lstStyle/>
        <a:p>
          <a:endParaRPr lang="en-GB"/>
        </a:p>
      </dgm:t>
    </dgm:pt>
    <dgm:pt modelId="{6C9FD0E7-A744-EF4E-AF3E-33FB829BAD4B}" type="sibTrans" cxnId="{2C15A5E7-C45C-814A-8E60-4C21ED04835B}">
      <dgm:prSet/>
      <dgm:spPr/>
      <dgm:t>
        <a:bodyPr/>
        <a:lstStyle/>
        <a:p>
          <a:endParaRPr lang="en-GB"/>
        </a:p>
      </dgm:t>
    </dgm:pt>
    <dgm:pt modelId="{C92273FE-7A14-8F47-B596-DB77EC72AA81}">
      <dgm:prSet phldrT="[Text]" custT="1"/>
      <dgm:spPr/>
      <dgm:t>
        <a:bodyPr/>
        <a:lstStyle/>
        <a:p>
          <a:r>
            <a:rPr lang="el-GR" sz="1800" dirty="0"/>
            <a:t>16/2 </a:t>
          </a:r>
        </a:p>
        <a:p>
          <a:r>
            <a:rPr lang="el-GR" sz="1800" dirty="0" smtClean="0"/>
            <a:t>Πάτρα</a:t>
          </a:r>
          <a:endParaRPr lang="en-GB" sz="1800" dirty="0"/>
        </a:p>
      </dgm:t>
    </dgm:pt>
    <dgm:pt modelId="{E9011E25-4F79-2742-B0D5-3C2569B19AB3}" type="parTrans" cxnId="{E169E36C-3EA6-EA40-A25E-01BEECB03451}">
      <dgm:prSet/>
      <dgm:spPr/>
      <dgm:t>
        <a:bodyPr/>
        <a:lstStyle/>
        <a:p>
          <a:endParaRPr lang="en-GB"/>
        </a:p>
      </dgm:t>
    </dgm:pt>
    <dgm:pt modelId="{35102781-C58C-0643-B6E9-9225BFF750AA}" type="sibTrans" cxnId="{E169E36C-3EA6-EA40-A25E-01BEECB03451}">
      <dgm:prSet/>
      <dgm:spPr/>
      <dgm:t>
        <a:bodyPr/>
        <a:lstStyle/>
        <a:p>
          <a:endParaRPr lang="en-GB"/>
        </a:p>
      </dgm:t>
    </dgm:pt>
    <dgm:pt modelId="{AF6AEDE4-BB72-6340-A122-A99D3BAFCF2B}">
      <dgm:prSet phldrT="[Text]" custT="1"/>
      <dgm:spPr/>
      <dgm:t>
        <a:bodyPr/>
        <a:lstStyle/>
        <a:p>
          <a:r>
            <a:rPr lang="el-GR" sz="1600" dirty="0" smtClean="0"/>
            <a:t>ΒΑΛΚΑΝΙΚΟ ΠΡΩΤΑΘΛΗΜΑ ΒΑΔΗΝ</a:t>
          </a:r>
          <a:endParaRPr lang="en-GB" sz="1600" dirty="0"/>
        </a:p>
      </dgm:t>
    </dgm:pt>
    <dgm:pt modelId="{03984204-85AA-D04B-AC1C-A322EC8290B8}" type="parTrans" cxnId="{3750C34D-35CC-B845-AEC6-C90E1622027A}">
      <dgm:prSet/>
      <dgm:spPr/>
      <dgm:t>
        <a:bodyPr/>
        <a:lstStyle/>
        <a:p>
          <a:endParaRPr lang="en-GB"/>
        </a:p>
      </dgm:t>
    </dgm:pt>
    <dgm:pt modelId="{BEC7810E-CAC6-7E48-83B3-5249B2B66B97}" type="sibTrans" cxnId="{3750C34D-35CC-B845-AEC6-C90E1622027A}">
      <dgm:prSet/>
      <dgm:spPr/>
      <dgm:t>
        <a:bodyPr/>
        <a:lstStyle/>
        <a:p>
          <a:endParaRPr lang="en-GB"/>
        </a:p>
      </dgm:t>
    </dgm:pt>
    <dgm:pt modelId="{258234C9-F9D0-AE43-8D15-1CF0C3A99AAC}">
      <dgm:prSet phldrT="[Text]" custT="1"/>
      <dgm:spPr/>
      <dgm:t>
        <a:bodyPr/>
        <a:lstStyle/>
        <a:p>
          <a:endParaRPr lang="en-US" sz="1800" dirty="0" smtClean="0"/>
        </a:p>
        <a:p>
          <a:r>
            <a:rPr lang="el-GR" sz="1800" dirty="0" smtClean="0"/>
            <a:t>14/3</a:t>
          </a:r>
          <a:endParaRPr lang="en-GB" sz="1800" dirty="0"/>
        </a:p>
      </dgm:t>
    </dgm:pt>
    <dgm:pt modelId="{7FF71559-72C6-7744-BBF5-DDE6F9ED6AA9}" type="parTrans" cxnId="{407F5D51-13F3-8A49-8296-1524FEB4F210}">
      <dgm:prSet/>
      <dgm:spPr/>
      <dgm:t>
        <a:bodyPr/>
        <a:lstStyle/>
        <a:p>
          <a:endParaRPr lang="en-GB"/>
        </a:p>
      </dgm:t>
    </dgm:pt>
    <dgm:pt modelId="{2B4FD861-CC40-4946-887F-3384F850A08C}" type="sibTrans" cxnId="{407F5D51-13F3-8A49-8296-1524FEB4F210}">
      <dgm:prSet/>
      <dgm:spPr/>
      <dgm:t>
        <a:bodyPr/>
        <a:lstStyle/>
        <a:p>
          <a:endParaRPr lang="en-GB"/>
        </a:p>
      </dgm:t>
    </dgm:pt>
    <dgm:pt modelId="{491A52DF-8CB6-764E-A143-3F4B1873CF2C}">
      <dgm:prSet custT="1"/>
      <dgm:spPr/>
      <dgm:t>
        <a:bodyPr/>
        <a:lstStyle/>
        <a:p>
          <a:endParaRPr lang="en-GB" sz="1800" dirty="0"/>
        </a:p>
      </dgm:t>
    </dgm:pt>
    <dgm:pt modelId="{B806E4B5-57E4-AA43-A71F-51CF81C7F68E}" type="parTrans" cxnId="{2ACCE2D2-755B-894A-AFAA-17D7A1AD5926}">
      <dgm:prSet/>
      <dgm:spPr/>
      <dgm:t>
        <a:bodyPr/>
        <a:lstStyle/>
        <a:p>
          <a:endParaRPr lang="en-GB"/>
        </a:p>
      </dgm:t>
    </dgm:pt>
    <dgm:pt modelId="{5D6973E9-1407-3344-A736-4A06B16ED481}" type="sibTrans" cxnId="{2ACCE2D2-755B-894A-AFAA-17D7A1AD5926}">
      <dgm:prSet/>
      <dgm:spPr/>
      <dgm:t>
        <a:bodyPr/>
        <a:lstStyle/>
        <a:p>
          <a:endParaRPr lang="en-GB"/>
        </a:p>
      </dgm:t>
    </dgm:pt>
    <dgm:pt modelId="{B39D8146-1AC0-954C-BD0B-1040D857AC83}">
      <dgm:prSet custT="1"/>
      <dgm:spPr/>
      <dgm:t>
        <a:bodyPr/>
        <a:lstStyle/>
        <a:p>
          <a:r>
            <a:rPr lang="el-GR" sz="1800" dirty="0" err="1" smtClean="0"/>
            <a:t>Σχοινιάς</a:t>
          </a:r>
          <a:endParaRPr lang="en-GB" sz="1800" dirty="0"/>
        </a:p>
      </dgm:t>
    </dgm:pt>
    <dgm:pt modelId="{265AEEAF-54C0-8341-9690-ABF43173CEB4}" type="parTrans" cxnId="{F8F9DBFD-3541-AC44-9EAB-CD42600F9464}">
      <dgm:prSet/>
      <dgm:spPr/>
      <dgm:t>
        <a:bodyPr/>
        <a:lstStyle/>
        <a:p>
          <a:endParaRPr lang="en-GB"/>
        </a:p>
      </dgm:t>
    </dgm:pt>
    <dgm:pt modelId="{A39159ED-0524-C84C-ADB3-483EC988E16F}" type="sibTrans" cxnId="{F8F9DBFD-3541-AC44-9EAB-CD42600F9464}">
      <dgm:prSet/>
      <dgm:spPr/>
      <dgm:t>
        <a:bodyPr/>
        <a:lstStyle/>
        <a:p>
          <a:endParaRPr lang="en-GB"/>
        </a:p>
      </dgm:t>
    </dgm:pt>
    <dgm:pt modelId="{37C400FC-F9BD-0945-9549-AF76002672B2}">
      <dgm:prSet phldrT="[Text]" custT="1"/>
      <dgm:spPr/>
      <dgm:t>
        <a:bodyPr/>
        <a:lstStyle/>
        <a:p>
          <a:endParaRPr lang="en-GB" sz="1800" b="1" dirty="0"/>
        </a:p>
      </dgm:t>
    </dgm:pt>
    <dgm:pt modelId="{7E632783-B0E9-B448-9494-0856E4DDD762}" type="parTrans" cxnId="{719AB577-998E-A34C-9D6E-3894BA232D9B}">
      <dgm:prSet/>
      <dgm:spPr/>
      <dgm:t>
        <a:bodyPr/>
        <a:lstStyle/>
        <a:p>
          <a:endParaRPr lang="en-GB"/>
        </a:p>
      </dgm:t>
    </dgm:pt>
    <dgm:pt modelId="{8AE12DEA-E507-0A43-B140-58B2CC9FB405}" type="sibTrans" cxnId="{719AB577-998E-A34C-9D6E-3894BA232D9B}">
      <dgm:prSet/>
      <dgm:spPr/>
      <dgm:t>
        <a:bodyPr/>
        <a:lstStyle/>
        <a:p>
          <a:endParaRPr lang="en-GB"/>
        </a:p>
      </dgm:t>
    </dgm:pt>
    <dgm:pt modelId="{F10EBA87-F367-5748-8758-0FDFF9E245F4}">
      <dgm:prSet custT="1"/>
      <dgm:spPr/>
      <dgm:t>
        <a:bodyPr/>
        <a:lstStyle/>
        <a:p>
          <a:r>
            <a:rPr lang="el-GR" sz="1600" dirty="0" smtClean="0"/>
            <a:t>ΠΑΝΕΛΛΗΝΙΟ ΠΡΩΤΑΘΛΗΜΑ ΒΑΔΗΝ</a:t>
          </a:r>
          <a:endParaRPr lang="en-GB" sz="1600" dirty="0"/>
        </a:p>
      </dgm:t>
    </dgm:pt>
    <dgm:pt modelId="{344EF422-4D9C-6246-8ECB-1F822DFFE3D8}" type="parTrans" cxnId="{12EF02B4-3065-614C-A130-25376EFBA79A}">
      <dgm:prSet/>
      <dgm:spPr/>
      <dgm:t>
        <a:bodyPr/>
        <a:lstStyle/>
        <a:p>
          <a:endParaRPr lang="en-GB"/>
        </a:p>
      </dgm:t>
    </dgm:pt>
    <dgm:pt modelId="{F5EB7D88-EE49-134A-A93C-CC66FB048273}" type="sibTrans" cxnId="{12EF02B4-3065-614C-A130-25376EFBA79A}">
      <dgm:prSet/>
      <dgm:spPr/>
      <dgm:t>
        <a:bodyPr/>
        <a:lstStyle/>
        <a:p>
          <a:endParaRPr lang="en-GB"/>
        </a:p>
      </dgm:t>
    </dgm:pt>
    <dgm:pt modelId="{7E3C791F-B76E-5745-918A-E9980876ECCA}">
      <dgm:prSet custT="1"/>
      <dgm:spPr/>
      <dgm:t>
        <a:bodyPr/>
        <a:lstStyle/>
        <a:p>
          <a:endParaRPr lang="en-GB" sz="1800" dirty="0"/>
        </a:p>
      </dgm:t>
    </dgm:pt>
    <dgm:pt modelId="{92EA234B-78D7-8644-A16D-133308143230}" type="parTrans" cxnId="{9B51FB0F-6E20-F54F-AEC7-C9CCBC301955}">
      <dgm:prSet/>
      <dgm:spPr/>
      <dgm:t>
        <a:bodyPr/>
        <a:lstStyle/>
        <a:p>
          <a:endParaRPr lang="en-GB"/>
        </a:p>
      </dgm:t>
    </dgm:pt>
    <dgm:pt modelId="{7DEC8F8B-BA36-CC47-A088-D5819199673C}" type="sibTrans" cxnId="{9B51FB0F-6E20-F54F-AEC7-C9CCBC301955}">
      <dgm:prSet/>
      <dgm:spPr/>
      <dgm:t>
        <a:bodyPr/>
        <a:lstStyle/>
        <a:p>
          <a:endParaRPr lang="en-GB"/>
        </a:p>
      </dgm:t>
    </dgm:pt>
    <dgm:pt modelId="{88A0FC78-797B-4A4A-AE1A-9FC0DDE053CD}">
      <dgm:prSet custT="1"/>
      <dgm:spPr/>
      <dgm:t>
        <a:bodyPr/>
        <a:lstStyle/>
        <a:p>
          <a:r>
            <a:rPr lang="el-GR" sz="1300" dirty="0" smtClean="0"/>
            <a:t>ΠΑΓΚΟΣΜΙΟ </a:t>
          </a:r>
          <a:r>
            <a:rPr lang="el-GR" sz="1300" dirty="0"/>
            <a:t>ΠΡΩΤΑΘΛΗΜΑ </a:t>
          </a:r>
          <a:r>
            <a:rPr lang="el-GR" sz="1300" dirty="0" smtClean="0"/>
            <a:t>ΒΑΔΗΝ ΟΜΑΔΩΝ </a:t>
          </a:r>
          <a:endParaRPr lang="en-GB" sz="1300" dirty="0"/>
        </a:p>
      </dgm:t>
    </dgm:pt>
    <dgm:pt modelId="{841ADB2F-A52B-1248-AA5A-4E0678AECF5D}" type="parTrans" cxnId="{FE64BD80-8D2A-8A48-8513-5E6A83FCCB6E}">
      <dgm:prSet/>
      <dgm:spPr/>
      <dgm:t>
        <a:bodyPr/>
        <a:lstStyle/>
        <a:p>
          <a:endParaRPr lang="en-GB"/>
        </a:p>
      </dgm:t>
    </dgm:pt>
    <dgm:pt modelId="{80239AD0-93F0-9F44-BCC2-8D09A6DC1B10}" type="sibTrans" cxnId="{FE64BD80-8D2A-8A48-8513-5E6A83FCCB6E}">
      <dgm:prSet/>
      <dgm:spPr/>
      <dgm:t>
        <a:bodyPr/>
        <a:lstStyle/>
        <a:p>
          <a:endParaRPr lang="en-GB"/>
        </a:p>
      </dgm:t>
    </dgm:pt>
    <dgm:pt modelId="{8841C1AD-936B-9D42-AA08-C6EFD5B75D64}">
      <dgm:prSet custT="1"/>
      <dgm:spPr/>
      <dgm:t>
        <a:bodyPr/>
        <a:lstStyle/>
        <a:p>
          <a:r>
            <a:rPr lang="x-none" sz="1800" smtClean="0"/>
            <a:t>2-3</a:t>
          </a:r>
          <a:r>
            <a:rPr lang="el-GR" sz="1800" dirty="0" smtClean="0"/>
            <a:t>/</a:t>
          </a:r>
          <a:r>
            <a:rPr lang="en-US" sz="1800" dirty="0" smtClean="0"/>
            <a:t>5</a:t>
          </a:r>
          <a:r>
            <a:rPr lang="el-GR" sz="1800" dirty="0" smtClean="0"/>
            <a:t> </a:t>
          </a:r>
          <a:r>
            <a:rPr lang="el-GR" sz="1800" dirty="0" err="1" smtClean="0"/>
            <a:t>Μίνσκ</a:t>
          </a:r>
          <a:r>
            <a:rPr lang="el-GR" sz="1800" dirty="0" smtClean="0"/>
            <a:t>-Λευκορωσία</a:t>
          </a:r>
          <a:endParaRPr lang="en-GB" sz="1800" dirty="0"/>
        </a:p>
      </dgm:t>
    </dgm:pt>
    <dgm:pt modelId="{65A76B95-F486-D741-B51E-F5BB37343D66}" type="parTrans" cxnId="{6BF248F9-A2B6-354B-9E35-3E335FDE72AF}">
      <dgm:prSet/>
      <dgm:spPr/>
      <dgm:t>
        <a:bodyPr/>
        <a:lstStyle/>
        <a:p>
          <a:endParaRPr lang="en-GB"/>
        </a:p>
      </dgm:t>
    </dgm:pt>
    <dgm:pt modelId="{278FE82C-6E20-8B46-849F-1727891E2B9A}" type="sibTrans" cxnId="{6BF248F9-A2B6-354B-9E35-3E335FDE72AF}">
      <dgm:prSet/>
      <dgm:spPr/>
      <dgm:t>
        <a:bodyPr/>
        <a:lstStyle/>
        <a:p>
          <a:endParaRPr lang="en-GB"/>
        </a:p>
      </dgm:t>
    </dgm:pt>
    <dgm:pt modelId="{1CAA4E5D-AAE8-493C-8416-5CA4ECDDBF98}">
      <dgm:prSet custT="1"/>
      <dgm:spPr/>
      <dgm:t>
        <a:bodyPr/>
        <a:lstStyle/>
        <a:p>
          <a:r>
            <a:rPr lang="el-GR" sz="1600" b="0" i="0" dirty="0" smtClean="0"/>
            <a:t>Ιβάνο </a:t>
          </a:r>
          <a:r>
            <a:rPr lang="el-GR" sz="1600" b="0" i="0" dirty="0" err="1" smtClean="0"/>
            <a:t>Φράνκβιστ</a:t>
          </a:r>
          <a:r>
            <a:rPr lang="el-GR" sz="1600" b="0" i="0" dirty="0" smtClean="0"/>
            <a:t> (Ουκρανία</a:t>
          </a:r>
          <a:r>
            <a:rPr lang="en-US" sz="1600" b="0" i="0" dirty="0" smtClean="0"/>
            <a:t>)</a:t>
          </a:r>
          <a:endParaRPr lang="en-GB" sz="3600" dirty="0"/>
        </a:p>
      </dgm:t>
    </dgm:pt>
    <dgm:pt modelId="{B7DE79F6-AB87-4855-8887-5062210C1203}" type="parTrans" cxnId="{3E2DC9D7-B661-458C-8E3F-C093391917A6}">
      <dgm:prSet/>
      <dgm:spPr/>
      <dgm:t>
        <a:bodyPr/>
        <a:lstStyle/>
        <a:p>
          <a:endParaRPr lang="el-GR"/>
        </a:p>
      </dgm:t>
    </dgm:pt>
    <dgm:pt modelId="{ECA400F3-A22F-4590-9F92-9F404ED7638D}" type="sibTrans" cxnId="{3E2DC9D7-B661-458C-8E3F-C093391917A6}">
      <dgm:prSet/>
      <dgm:spPr/>
      <dgm:t>
        <a:bodyPr/>
        <a:lstStyle/>
        <a:p>
          <a:endParaRPr lang="el-GR"/>
        </a:p>
      </dgm:t>
    </dgm:pt>
    <dgm:pt modelId="{E939B0D9-C7CC-4DA9-8824-27861A05C77A}">
      <dgm:prSet custT="1"/>
      <dgm:spPr/>
      <dgm:t>
        <a:bodyPr/>
        <a:lstStyle/>
        <a:p>
          <a:r>
            <a:rPr lang="el-GR" sz="2000" dirty="0" smtClean="0"/>
            <a:t>5/4/20</a:t>
          </a:r>
        </a:p>
        <a:p>
          <a:r>
            <a:rPr lang="el-GR" sz="2000" dirty="0" smtClean="0"/>
            <a:t>Μέγαρα</a:t>
          </a:r>
          <a:r>
            <a:rPr lang="el-GR" sz="3600" dirty="0" smtClean="0"/>
            <a:t> </a:t>
          </a:r>
          <a:endParaRPr lang="en-GB" sz="3600" dirty="0"/>
        </a:p>
      </dgm:t>
    </dgm:pt>
    <dgm:pt modelId="{E194039F-2671-4599-BB3A-0ED5B7257573}" type="parTrans" cxnId="{C7A89A51-DF96-48C8-BA61-79A60FCB8E28}">
      <dgm:prSet/>
      <dgm:spPr/>
      <dgm:t>
        <a:bodyPr/>
        <a:lstStyle/>
        <a:p>
          <a:endParaRPr lang="el-GR"/>
        </a:p>
      </dgm:t>
    </dgm:pt>
    <dgm:pt modelId="{0C9FEEBF-4418-4EB5-B405-DF38E9188FA8}" type="sibTrans" cxnId="{C7A89A51-DF96-48C8-BA61-79A60FCB8E28}">
      <dgm:prSet/>
      <dgm:spPr/>
      <dgm:t>
        <a:bodyPr/>
        <a:lstStyle/>
        <a:p>
          <a:endParaRPr lang="el-GR"/>
        </a:p>
      </dgm:t>
    </dgm:pt>
    <dgm:pt modelId="{49609256-812E-9D47-A1B1-8C7AE697A91A}" type="pres">
      <dgm:prSet presAssocID="{26CE2BA1-D0DF-6C4D-8C4F-7AAD4C961E4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6E495B7A-77E3-3E48-AF82-D61132435AA0}" type="pres">
      <dgm:prSet presAssocID="{8D1B0802-C23E-E648-8B7D-B321E7602A36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C0941AA-7266-F24B-8ADA-D462A4498AB4}" type="pres">
      <dgm:prSet presAssocID="{8D1B0802-C23E-E648-8B7D-B321E7602A36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10A2C23-BFC5-1246-AF40-DFA9FF24BC91}" type="pres">
      <dgm:prSet presAssocID="{2BBA2D17-8AAE-A24C-9293-99D11293F4CA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DFF090E-4079-7D48-A6B0-4437CB7DED4F}" type="pres">
      <dgm:prSet presAssocID="{2BBA2D17-8AAE-A24C-9293-99D11293F4CA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5FAA32-76A8-2341-A820-BFB522BF5935}" type="pres">
      <dgm:prSet presAssocID="{AF6AEDE4-BB72-6340-A122-A99D3BAFCF2B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7FBE5A-C1ED-B544-A83E-6E8E63A2DB8A}" type="pres">
      <dgm:prSet presAssocID="{AF6AEDE4-BB72-6340-A122-A99D3BAFCF2B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38DABC-9AAD-E94B-9382-503B19F678D7}" type="pres">
      <dgm:prSet presAssocID="{F10EBA87-F367-5748-8758-0FDFF9E245F4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C253BE-18E3-674D-870D-13C8A2030024}" type="pres">
      <dgm:prSet presAssocID="{F10EBA87-F367-5748-8758-0FDFF9E245F4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666B3D5-ADFA-8D4C-AEFB-B0A1394ECCBD}" type="pres">
      <dgm:prSet presAssocID="{88A0FC78-797B-4A4A-AE1A-9FC0DDE053CD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3A277E-27DD-254A-B790-A4B3A9C65FAB}" type="pres">
      <dgm:prSet presAssocID="{88A0FC78-797B-4A4A-AE1A-9FC0DDE053CD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BF248F9-A2B6-354B-9E35-3E335FDE72AF}" srcId="{88A0FC78-797B-4A4A-AE1A-9FC0DDE053CD}" destId="{8841C1AD-936B-9D42-AA08-C6EFD5B75D64}" srcOrd="0" destOrd="0" parTransId="{65A76B95-F486-D741-B51E-F5BB37343D66}" sibTransId="{278FE82C-6E20-8B46-849F-1727891E2B9A}"/>
    <dgm:cxn modelId="{03074000-E9E2-8641-8B08-F7FD52B3898B}" type="presOf" srcId="{FD974009-7885-4F4B-84AB-A0DFE613FB11}" destId="{9C0941AA-7266-F24B-8ADA-D462A4498AB4}" srcOrd="0" destOrd="0" presId="urn:microsoft.com/office/officeart/2009/3/layout/IncreasingArrowsProcess"/>
    <dgm:cxn modelId="{5249E5E3-2899-9B43-B8BD-F25C5E5E7B30}" type="presOf" srcId="{8D1B0802-C23E-E648-8B7D-B321E7602A36}" destId="{6E495B7A-77E3-3E48-AF82-D61132435AA0}" srcOrd="0" destOrd="0" presId="urn:microsoft.com/office/officeart/2009/3/layout/IncreasingArrowsProcess"/>
    <dgm:cxn modelId="{FE64BD80-8D2A-8A48-8513-5E6A83FCCB6E}" srcId="{26CE2BA1-D0DF-6C4D-8C4F-7AAD4C961E4B}" destId="{88A0FC78-797B-4A4A-AE1A-9FC0DDE053CD}" srcOrd="4" destOrd="0" parTransId="{841ADB2F-A52B-1248-AA5A-4E0678AECF5D}" sibTransId="{80239AD0-93F0-9F44-BCC2-8D09A6DC1B10}"/>
    <dgm:cxn modelId="{7669A4DA-222D-4445-9F5E-72543B0A0F6E}" type="presOf" srcId="{8841C1AD-936B-9D42-AA08-C6EFD5B75D64}" destId="{F53A277E-27DD-254A-B790-A4B3A9C65FAB}" srcOrd="0" destOrd="0" presId="urn:microsoft.com/office/officeart/2009/3/layout/IncreasingArrowsProcess"/>
    <dgm:cxn modelId="{3E2DC9D7-B661-458C-8E3F-C093391917A6}" srcId="{AF6AEDE4-BB72-6340-A122-A99D3BAFCF2B}" destId="{1CAA4E5D-AAE8-493C-8416-5CA4ECDDBF98}" srcOrd="1" destOrd="0" parTransId="{B7DE79F6-AB87-4855-8887-5062210C1203}" sibTransId="{ECA400F3-A22F-4590-9F92-9F404ED7638D}"/>
    <dgm:cxn modelId="{C7A89A51-DF96-48C8-BA61-79A60FCB8E28}" srcId="{F10EBA87-F367-5748-8758-0FDFF9E245F4}" destId="{E939B0D9-C7CC-4DA9-8824-27861A05C77A}" srcOrd="1" destOrd="0" parTransId="{E194039F-2671-4599-BB3A-0ED5B7257573}" sibTransId="{0C9FEEBF-4418-4EB5-B405-DF38E9188FA8}"/>
    <dgm:cxn modelId="{ED7CBF21-5FA4-AB43-B43C-0938FD38412E}" type="presOf" srcId="{37C400FC-F9BD-0945-9549-AF76002672B2}" destId="{3DFF090E-4079-7D48-A6B0-4437CB7DED4F}" srcOrd="0" destOrd="1" presId="urn:microsoft.com/office/officeart/2009/3/layout/IncreasingArrowsProcess"/>
    <dgm:cxn modelId="{9B51FB0F-6E20-F54F-AEC7-C9CCBC301955}" srcId="{F10EBA87-F367-5748-8758-0FDFF9E245F4}" destId="{7E3C791F-B76E-5745-918A-E9980876ECCA}" srcOrd="0" destOrd="0" parTransId="{92EA234B-78D7-8644-A16D-133308143230}" sibTransId="{7DEC8F8B-BA36-CC47-A088-D5819199673C}"/>
    <dgm:cxn modelId="{BB22D701-0735-5E40-9DA2-FDF2589E5789}" type="presOf" srcId="{2BBA2D17-8AAE-A24C-9293-99D11293F4CA}" destId="{C10A2C23-BFC5-1246-AF40-DFA9FF24BC91}" srcOrd="0" destOrd="0" presId="urn:microsoft.com/office/officeart/2009/3/layout/IncreasingArrowsProcess"/>
    <dgm:cxn modelId="{A368C002-2DC0-B646-B80E-F1F301A41D96}" srcId="{8D1B0802-C23E-E648-8B7D-B321E7602A36}" destId="{FD974009-7885-4F4B-84AB-A0DFE613FB11}" srcOrd="0" destOrd="0" parTransId="{5F93279F-E6E4-BA4B-83AD-8D807FAD0E54}" sibTransId="{7415195E-5EDA-0949-A87A-6D755119C776}"/>
    <dgm:cxn modelId="{889B3F0C-5A80-5F4A-B7DD-1C99FB6AB6C0}" type="presOf" srcId="{C92273FE-7A14-8F47-B596-DB77EC72AA81}" destId="{3DFF090E-4079-7D48-A6B0-4437CB7DED4F}" srcOrd="0" destOrd="0" presId="urn:microsoft.com/office/officeart/2009/3/layout/IncreasingArrowsProcess"/>
    <dgm:cxn modelId="{2C15A5E7-C45C-814A-8E60-4C21ED04835B}" srcId="{26CE2BA1-D0DF-6C4D-8C4F-7AAD4C961E4B}" destId="{2BBA2D17-8AAE-A24C-9293-99D11293F4CA}" srcOrd="1" destOrd="0" parTransId="{12698B53-AD66-4540-A354-CA487E6BC739}" sibTransId="{6C9FD0E7-A744-EF4E-AF3E-33FB829BAD4B}"/>
    <dgm:cxn modelId="{407F5D51-13F3-8A49-8296-1524FEB4F210}" srcId="{AF6AEDE4-BB72-6340-A122-A99D3BAFCF2B}" destId="{258234C9-F9D0-AE43-8D15-1CF0C3A99AAC}" srcOrd="0" destOrd="0" parTransId="{7FF71559-72C6-7744-BBF5-DDE6F9ED6AA9}" sibTransId="{2B4FD861-CC40-4946-887F-3384F850A08C}"/>
    <dgm:cxn modelId="{7E9D94E1-57EA-D94E-A25D-24A47EA57E6C}" type="presOf" srcId="{491A52DF-8CB6-764E-A143-3F4B1873CF2C}" destId="{9C0941AA-7266-F24B-8ADA-D462A4498AB4}" srcOrd="0" destOrd="2" presId="urn:microsoft.com/office/officeart/2009/3/layout/IncreasingArrowsProcess"/>
    <dgm:cxn modelId="{2ACCE2D2-755B-894A-AFAA-17D7A1AD5926}" srcId="{8D1B0802-C23E-E648-8B7D-B321E7602A36}" destId="{491A52DF-8CB6-764E-A143-3F4B1873CF2C}" srcOrd="2" destOrd="0" parTransId="{B806E4B5-57E4-AA43-A71F-51CF81C7F68E}" sibTransId="{5D6973E9-1407-3344-A736-4A06B16ED481}"/>
    <dgm:cxn modelId="{2CCBED51-D4A8-8A4C-A010-610DC92A5617}" type="presOf" srcId="{88A0FC78-797B-4A4A-AE1A-9FC0DDE053CD}" destId="{4666B3D5-ADFA-8D4C-AEFB-B0A1394ECCBD}" srcOrd="0" destOrd="0" presId="urn:microsoft.com/office/officeart/2009/3/layout/IncreasingArrowsProcess"/>
    <dgm:cxn modelId="{1E5A4B8D-CA66-2143-86A9-0A816F6B5567}" type="presOf" srcId="{258234C9-F9D0-AE43-8D15-1CF0C3A99AAC}" destId="{B47FBE5A-C1ED-B544-A83E-6E8E63A2DB8A}" srcOrd="0" destOrd="0" presId="urn:microsoft.com/office/officeart/2009/3/layout/IncreasingArrowsProcess"/>
    <dgm:cxn modelId="{78CDBEF4-F3EA-4363-912A-1461AE9231EF}" type="presOf" srcId="{1CAA4E5D-AAE8-493C-8416-5CA4ECDDBF98}" destId="{B47FBE5A-C1ED-B544-A83E-6E8E63A2DB8A}" srcOrd="0" destOrd="1" presId="urn:microsoft.com/office/officeart/2009/3/layout/IncreasingArrowsProcess"/>
    <dgm:cxn modelId="{A1F1D04E-AD3B-7E4D-9353-3A1129AC8E6C}" type="presOf" srcId="{AF6AEDE4-BB72-6340-A122-A99D3BAFCF2B}" destId="{1A5FAA32-76A8-2341-A820-BFB522BF5935}" srcOrd="0" destOrd="0" presId="urn:microsoft.com/office/officeart/2009/3/layout/IncreasingArrowsProcess"/>
    <dgm:cxn modelId="{6C7BBB80-49D9-C742-94C6-B8B74B21FE42}" type="presOf" srcId="{26CE2BA1-D0DF-6C4D-8C4F-7AAD4C961E4B}" destId="{49609256-812E-9D47-A1B1-8C7AE697A91A}" srcOrd="0" destOrd="0" presId="urn:microsoft.com/office/officeart/2009/3/layout/IncreasingArrowsProcess"/>
    <dgm:cxn modelId="{719AB577-998E-A34C-9D6E-3894BA232D9B}" srcId="{2BBA2D17-8AAE-A24C-9293-99D11293F4CA}" destId="{37C400FC-F9BD-0945-9549-AF76002672B2}" srcOrd="1" destOrd="0" parTransId="{7E632783-B0E9-B448-9494-0856E4DDD762}" sibTransId="{8AE12DEA-E507-0A43-B140-58B2CC9FB405}"/>
    <dgm:cxn modelId="{2FD38177-337D-2848-B401-5C4AE79C303F}" type="presOf" srcId="{7E3C791F-B76E-5745-918A-E9980876ECCA}" destId="{9AC253BE-18E3-674D-870D-13C8A2030024}" srcOrd="0" destOrd="0" presId="urn:microsoft.com/office/officeart/2009/3/layout/IncreasingArrowsProcess"/>
    <dgm:cxn modelId="{5C03D08A-4170-4B75-9DA0-DD9DA1C144E9}" type="presOf" srcId="{E939B0D9-C7CC-4DA9-8824-27861A05C77A}" destId="{9AC253BE-18E3-674D-870D-13C8A2030024}" srcOrd="0" destOrd="1" presId="urn:microsoft.com/office/officeart/2009/3/layout/IncreasingArrowsProcess"/>
    <dgm:cxn modelId="{F8F9DBFD-3541-AC44-9EAB-CD42600F9464}" srcId="{8D1B0802-C23E-E648-8B7D-B321E7602A36}" destId="{B39D8146-1AC0-954C-BD0B-1040D857AC83}" srcOrd="1" destOrd="0" parTransId="{265AEEAF-54C0-8341-9690-ABF43173CEB4}" sibTransId="{A39159ED-0524-C84C-ADB3-483EC988E16F}"/>
    <dgm:cxn modelId="{9B35E8EA-A52F-4545-92C4-58AB6D05944D}" type="presOf" srcId="{B39D8146-1AC0-954C-BD0B-1040D857AC83}" destId="{9C0941AA-7266-F24B-8ADA-D462A4498AB4}" srcOrd="0" destOrd="1" presId="urn:microsoft.com/office/officeart/2009/3/layout/IncreasingArrowsProcess"/>
    <dgm:cxn modelId="{F88CAD55-5ED2-6A40-84FF-063436A634EA}" srcId="{26CE2BA1-D0DF-6C4D-8C4F-7AAD4C961E4B}" destId="{8D1B0802-C23E-E648-8B7D-B321E7602A36}" srcOrd="0" destOrd="0" parTransId="{D52EC39E-3F80-384E-A24B-741466748CE8}" sibTransId="{60AA164B-775F-2A44-B8C4-E3CDC34D9113}"/>
    <dgm:cxn modelId="{E169E36C-3EA6-EA40-A25E-01BEECB03451}" srcId="{2BBA2D17-8AAE-A24C-9293-99D11293F4CA}" destId="{C92273FE-7A14-8F47-B596-DB77EC72AA81}" srcOrd="0" destOrd="0" parTransId="{E9011E25-4F79-2742-B0D5-3C2569B19AB3}" sibTransId="{35102781-C58C-0643-B6E9-9225BFF750AA}"/>
    <dgm:cxn modelId="{3750C34D-35CC-B845-AEC6-C90E1622027A}" srcId="{26CE2BA1-D0DF-6C4D-8C4F-7AAD4C961E4B}" destId="{AF6AEDE4-BB72-6340-A122-A99D3BAFCF2B}" srcOrd="2" destOrd="0" parTransId="{03984204-85AA-D04B-AC1C-A322EC8290B8}" sibTransId="{BEC7810E-CAC6-7E48-83B3-5249B2B66B97}"/>
    <dgm:cxn modelId="{12EF02B4-3065-614C-A130-25376EFBA79A}" srcId="{26CE2BA1-D0DF-6C4D-8C4F-7AAD4C961E4B}" destId="{F10EBA87-F367-5748-8758-0FDFF9E245F4}" srcOrd="3" destOrd="0" parTransId="{344EF422-4D9C-6246-8ECB-1F822DFFE3D8}" sibTransId="{F5EB7D88-EE49-134A-A93C-CC66FB048273}"/>
    <dgm:cxn modelId="{3675A375-839F-E64F-85FB-852509057515}" type="presOf" srcId="{F10EBA87-F367-5748-8758-0FDFF9E245F4}" destId="{1F38DABC-9AAD-E94B-9382-503B19F678D7}" srcOrd="0" destOrd="0" presId="urn:microsoft.com/office/officeart/2009/3/layout/IncreasingArrowsProcess"/>
    <dgm:cxn modelId="{57650954-40C9-314F-866A-883175D9D9A2}" type="presParOf" srcId="{49609256-812E-9D47-A1B1-8C7AE697A91A}" destId="{6E495B7A-77E3-3E48-AF82-D61132435AA0}" srcOrd="0" destOrd="0" presId="urn:microsoft.com/office/officeart/2009/3/layout/IncreasingArrowsProcess"/>
    <dgm:cxn modelId="{9E0C5B2E-2DC2-A240-92A0-79791023A946}" type="presParOf" srcId="{49609256-812E-9D47-A1B1-8C7AE697A91A}" destId="{9C0941AA-7266-F24B-8ADA-D462A4498AB4}" srcOrd="1" destOrd="0" presId="urn:microsoft.com/office/officeart/2009/3/layout/IncreasingArrowsProcess"/>
    <dgm:cxn modelId="{5B20D262-89A0-BB4A-81A2-0AEF88F910E7}" type="presParOf" srcId="{49609256-812E-9D47-A1B1-8C7AE697A91A}" destId="{C10A2C23-BFC5-1246-AF40-DFA9FF24BC91}" srcOrd="2" destOrd="0" presId="urn:microsoft.com/office/officeart/2009/3/layout/IncreasingArrowsProcess"/>
    <dgm:cxn modelId="{49C25505-AB71-5B45-89BE-E0A1943E2E04}" type="presParOf" srcId="{49609256-812E-9D47-A1B1-8C7AE697A91A}" destId="{3DFF090E-4079-7D48-A6B0-4437CB7DED4F}" srcOrd="3" destOrd="0" presId="urn:microsoft.com/office/officeart/2009/3/layout/IncreasingArrowsProcess"/>
    <dgm:cxn modelId="{3AACAEAD-8B14-C047-971F-8CD6FE5793C4}" type="presParOf" srcId="{49609256-812E-9D47-A1B1-8C7AE697A91A}" destId="{1A5FAA32-76A8-2341-A820-BFB522BF5935}" srcOrd="4" destOrd="0" presId="urn:microsoft.com/office/officeart/2009/3/layout/IncreasingArrowsProcess"/>
    <dgm:cxn modelId="{05CAE555-FD8F-1749-A55F-7286E7226698}" type="presParOf" srcId="{49609256-812E-9D47-A1B1-8C7AE697A91A}" destId="{B47FBE5A-C1ED-B544-A83E-6E8E63A2DB8A}" srcOrd="5" destOrd="0" presId="urn:microsoft.com/office/officeart/2009/3/layout/IncreasingArrowsProcess"/>
    <dgm:cxn modelId="{361B66E7-003F-2040-9854-E909D4F523DA}" type="presParOf" srcId="{49609256-812E-9D47-A1B1-8C7AE697A91A}" destId="{1F38DABC-9AAD-E94B-9382-503B19F678D7}" srcOrd="6" destOrd="0" presId="urn:microsoft.com/office/officeart/2009/3/layout/IncreasingArrowsProcess"/>
    <dgm:cxn modelId="{734767C0-FF23-DF47-BB93-7E5D7F44E34F}" type="presParOf" srcId="{49609256-812E-9D47-A1B1-8C7AE697A91A}" destId="{9AC253BE-18E3-674D-870D-13C8A2030024}" srcOrd="7" destOrd="0" presId="urn:microsoft.com/office/officeart/2009/3/layout/IncreasingArrowsProcess"/>
    <dgm:cxn modelId="{E62B0F08-05C4-D743-9F7D-3192C1D38840}" type="presParOf" srcId="{49609256-812E-9D47-A1B1-8C7AE697A91A}" destId="{4666B3D5-ADFA-8D4C-AEFB-B0A1394ECCBD}" srcOrd="8" destOrd="0" presId="urn:microsoft.com/office/officeart/2009/3/layout/IncreasingArrowsProcess"/>
    <dgm:cxn modelId="{2474A58B-38EE-FA46-82B3-47B82B2D32BE}" type="presParOf" srcId="{49609256-812E-9D47-A1B1-8C7AE697A91A}" destId="{F53A277E-27DD-254A-B790-A4B3A9C65FAB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1507F-FA94-1648-87BF-ABA52A5EE1D2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9F5A12D-A94A-C04D-B511-4D8C50CF1909}">
      <dgm:prSet phldrT="[Text]" custT="1"/>
      <dgm:spPr/>
      <dgm:t>
        <a:bodyPr/>
        <a:lstStyle/>
        <a:p>
          <a:r>
            <a:rPr lang="el-GR" sz="1600" dirty="0"/>
            <a:t>ΕΥΡΩΠΑΙΚΟ ΚΥΠΕΛΛΟ ΡΙΨΕΩΝ</a:t>
          </a:r>
          <a:endParaRPr lang="en-GB" sz="1600" dirty="0"/>
        </a:p>
      </dgm:t>
    </dgm:pt>
    <dgm:pt modelId="{FF08EDC7-A588-C54D-B8AF-26A259464BBA}" type="parTrans" cxnId="{069965AD-759B-AA42-A192-8257EBA414B5}">
      <dgm:prSet/>
      <dgm:spPr/>
      <dgm:t>
        <a:bodyPr/>
        <a:lstStyle/>
        <a:p>
          <a:endParaRPr lang="en-GB"/>
        </a:p>
      </dgm:t>
    </dgm:pt>
    <dgm:pt modelId="{C3A08960-AE62-9548-81AC-DF6434B626EA}" type="sibTrans" cxnId="{069965AD-759B-AA42-A192-8257EBA414B5}">
      <dgm:prSet/>
      <dgm:spPr/>
      <dgm:t>
        <a:bodyPr/>
        <a:lstStyle/>
        <a:p>
          <a:endParaRPr lang="en-GB"/>
        </a:p>
      </dgm:t>
    </dgm:pt>
    <dgm:pt modelId="{0749145D-BE8C-8E4B-B991-AB5B99D4813D}">
      <dgm:prSet phldrT="[Text]"/>
      <dgm:spPr/>
      <dgm:t>
        <a:bodyPr/>
        <a:lstStyle/>
        <a:p>
          <a:r>
            <a:rPr lang="el-GR" dirty="0"/>
            <a:t>14/3 </a:t>
          </a:r>
        </a:p>
        <a:p>
          <a:r>
            <a:rPr lang="el-GR" dirty="0"/>
            <a:t>ΛΕΙΡΙΑ-ΠΟΡΤΟΓΑΛΙΑ</a:t>
          </a:r>
          <a:endParaRPr lang="en-GB" dirty="0"/>
        </a:p>
      </dgm:t>
    </dgm:pt>
    <dgm:pt modelId="{992E31BB-CB8A-F640-8738-7160B55EFC2B}" type="parTrans" cxnId="{9AADC635-69F9-CE43-B767-BDBD0EC32EF6}">
      <dgm:prSet/>
      <dgm:spPr/>
      <dgm:t>
        <a:bodyPr/>
        <a:lstStyle/>
        <a:p>
          <a:endParaRPr lang="en-GB"/>
        </a:p>
      </dgm:t>
    </dgm:pt>
    <dgm:pt modelId="{B4FD3D78-7D89-1342-AC9C-EEFF9593F0E7}" type="sibTrans" cxnId="{9AADC635-69F9-CE43-B767-BDBD0EC32EF6}">
      <dgm:prSet/>
      <dgm:spPr/>
      <dgm:t>
        <a:bodyPr/>
        <a:lstStyle/>
        <a:p>
          <a:endParaRPr lang="en-GB"/>
        </a:p>
      </dgm:t>
    </dgm:pt>
    <dgm:pt modelId="{1D7D4491-B5B2-B449-B907-F50665DFF49C}">
      <dgm:prSet phldrT="[Text]" custT="1"/>
      <dgm:spPr/>
      <dgm:t>
        <a:bodyPr/>
        <a:lstStyle/>
        <a:p>
          <a:r>
            <a:rPr lang="el-GR" sz="1600" dirty="0"/>
            <a:t>ΧΕΙΜΕΡΙΝΟ ΚΥΠΕΛΛΟ ΡΙΨΕΩΝ</a:t>
          </a:r>
          <a:endParaRPr lang="en-GB" sz="1600" dirty="0"/>
        </a:p>
      </dgm:t>
    </dgm:pt>
    <dgm:pt modelId="{1114EFBA-D326-3B4D-84B7-3338C899B086}" type="parTrans" cxnId="{99CE338A-A053-AA46-B49D-3508BD64AC3C}">
      <dgm:prSet/>
      <dgm:spPr/>
      <dgm:t>
        <a:bodyPr/>
        <a:lstStyle/>
        <a:p>
          <a:endParaRPr lang="en-GB"/>
        </a:p>
      </dgm:t>
    </dgm:pt>
    <dgm:pt modelId="{25385681-C8EC-3248-BD7D-6F3A472ED331}" type="sibTrans" cxnId="{99CE338A-A053-AA46-B49D-3508BD64AC3C}">
      <dgm:prSet/>
      <dgm:spPr/>
      <dgm:t>
        <a:bodyPr/>
        <a:lstStyle/>
        <a:p>
          <a:endParaRPr lang="en-GB"/>
        </a:p>
      </dgm:t>
    </dgm:pt>
    <dgm:pt modelId="{F1D364EA-AF30-5944-ABFA-B1149AE97A42}">
      <dgm:prSet phldrT="[Text]" custT="1"/>
      <dgm:spPr/>
      <dgm:t>
        <a:bodyPr/>
        <a:lstStyle/>
        <a:p>
          <a:r>
            <a:rPr lang="el-GR" sz="1600" dirty="0"/>
            <a:t>ΦΕΣΤΙΒΑΛ ΡΙΨΕΩΝ</a:t>
          </a:r>
          <a:endParaRPr lang="en-GB" sz="1600" dirty="0"/>
        </a:p>
      </dgm:t>
    </dgm:pt>
    <dgm:pt modelId="{FDF68375-E568-3440-A860-5B0852774FD7}" type="parTrans" cxnId="{DABFEBF4-953A-CC41-9E5F-DD7C66F7BC4D}">
      <dgm:prSet/>
      <dgm:spPr/>
      <dgm:t>
        <a:bodyPr/>
        <a:lstStyle/>
        <a:p>
          <a:endParaRPr lang="en-GB"/>
        </a:p>
      </dgm:t>
    </dgm:pt>
    <dgm:pt modelId="{66FE50C7-B55E-754A-9D0C-72B6D5DE61EC}" type="sibTrans" cxnId="{DABFEBF4-953A-CC41-9E5F-DD7C66F7BC4D}">
      <dgm:prSet/>
      <dgm:spPr/>
      <dgm:t>
        <a:bodyPr/>
        <a:lstStyle/>
        <a:p>
          <a:endParaRPr lang="en-GB"/>
        </a:p>
      </dgm:t>
    </dgm:pt>
    <dgm:pt modelId="{FAE8B755-9EF4-1248-9442-2570D2EC0FA3}">
      <dgm:prSet phldrT="[Text]"/>
      <dgm:spPr/>
      <dgm:t>
        <a:bodyPr/>
        <a:lstStyle/>
        <a:p>
          <a:r>
            <a:rPr lang="el-GR" dirty="0"/>
            <a:t>24/5</a:t>
          </a:r>
        </a:p>
        <a:p>
          <a:r>
            <a:rPr lang="el-GR" dirty="0"/>
            <a:t>ΤΡΙΠΟΛΗ</a:t>
          </a:r>
          <a:endParaRPr lang="en-GB" dirty="0"/>
        </a:p>
      </dgm:t>
    </dgm:pt>
    <dgm:pt modelId="{21D9140D-0ADE-9844-AF26-651BB02022E0}" type="parTrans" cxnId="{30287546-C5DF-3A4B-B699-BE2D1997861B}">
      <dgm:prSet/>
      <dgm:spPr/>
      <dgm:t>
        <a:bodyPr/>
        <a:lstStyle/>
        <a:p>
          <a:endParaRPr lang="en-GB"/>
        </a:p>
      </dgm:t>
    </dgm:pt>
    <dgm:pt modelId="{D860A795-764D-8C4C-B6BA-8DD30627FBCA}" type="sibTrans" cxnId="{30287546-C5DF-3A4B-B699-BE2D1997861B}">
      <dgm:prSet/>
      <dgm:spPr/>
      <dgm:t>
        <a:bodyPr/>
        <a:lstStyle/>
        <a:p>
          <a:endParaRPr lang="en-GB"/>
        </a:p>
      </dgm:t>
    </dgm:pt>
    <dgm:pt modelId="{C37AF0F8-0231-3E40-A7F5-5B388898959E}">
      <dgm:prSet custT="1"/>
      <dgm:spPr/>
      <dgm:t>
        <a:bodyPr/>
        <a:lstStyle/>
        <a:p>
          <a:r>
            <a:rPr lang="el-GR" sz="1600" dirty="0"/>
            <a:t>΄ΚΩΣΤΑΣ ΣΠΑΝΙΔΗΣ΄</a:t>
          </a:r>
          <a:endParaRPr lang="en-GB" sz="1600" dirty="0"/>
        </a:p>
      </dgm:t>
    </dgm:pt>
    <dgm:pt modelId="{3EA77402-8538-7344-9734-15F68750A1FE}" type="parTrans" cxnId="{41FCCD8F-4126-1C41-A6BA-5A6AA4B42F03}">
      <dgm:prSet/>
      <dgm:spPr/>
      <dgm:t>
        <a:bodyPr/>
        <a:lstStyle/>
        <a:p>
          <a:endParaRPr lang="en-GB"/>
        </a:p>
      </dgm:t>
    </dgm:pt>
    <dgm:pt modelId="{9701EF26-A609-1B49-9F6E-156B481C1D8F}" type="sibTrans" cxnId="{41FCCD8F-4126-1C41-A6BA-5A6AA4B42F03}">
      <dgm:prSet/>
      <dgm:spPr/>
      <dgm:t>
        <a:bodyPr/>
        <a:lstStyle/>
        <a:p>
          <a:endParaRPr lang="en-GB"/>
        </a:p>
      </dgm:t>
    </dgm:pt>
    <dgm:pt modelId="{6150D675-D71A-6045-BC40-16682A1741F6}">
      <dgm:prSet custT="1"/>
      <dgm:spPr/>
      <dgm:t>
        <a:bodyPr tIns="0" bIns="36000"/>
        <a:lstStyle/>
        <a:p>
          <a:r>
            <a:rPr lang="el-GR" sz="1400" dirty="0"/>
            <a:t>ΠΑΝΕΛΛΗΝΙΟ ΠΡΩΤΑΘΛΗΜΑ  Α-Γ </a:t>
          </a:r>
          <a:endParaRPr lang="en-GB" sz="1400" dirty="0"/>
        </a:p>
      </dgm:t>
    </dgm:pt>
    <dgm:pt modelId="{265ACA40-FBE4-044E-BDCE-24537211992F}" type="parTrans" cxnId="{F547AE9E-D9BE-2642-AC92-D495A65FB055}">
      <dgm:prSet/>
      <dgm:spPr/>
      <dgm:t>
        <a:bodyPr/>
        <a:lstStyle/>
        <a:p>
          <a:endParaRPr lang="en-GB"/>
        </a:p>
      </dgm:t>
    </dgm:pt>
    <dgm:pt modelId="{B0DF592F-B69A-BA43-923E-A61979678054}" type="sibTrans" cxnId="{F547AE9E-D9BE-2642-AC92-D495A65FB055}">
      <dgm:prSet/>
      <dgm:spPr/>
      <dgm:t>
        <a:bodyPr/>
        <a:lstStyle/>
        <a:p>
          <a:endParaRPr lang="en-GB"/>
        </a:p>
      </dgm:t>
    </dgm:pt>
    <dgm:pt modelId="{8669F304-4072-D741-B7DD-1B56D560300F}">
      <dgm:prSet/>
      <dgm:spPr/>
      <dgm:t>
        <a:bodyPr/>
        <a:lstStyle/>
        <a:p>
          <a:endParaRPr lang="en-GB"/>
        </a:p>
      </dgm:t>
    </dgm:pt>
    <dgm:pt modelId="{AD4E68ED-20D8-B340-82CF-FAEBFCEC14A1}" type="parTrans" cxnId="{785653FA-87FF-0244-9A99-121DE4ECE047}">
      <dgm:prSet/>
      <dgm:spPr/>
      <dgm:t>
        <a:bodyPr/>
        <a:lstStyle/>
        <a:p>
          <a:endParaRPr lang="en-GB"/>
        </a:p>
      </dgm:t>
    </dgm:pt>
    <dgm:pt modelId="{392C9FBB-D17F-5146-86E6-1112E549A110}" type="sibTrans" cxnId="{785653FA-87FF-0244-9A99-121DE4ECE047}">
      <dgm:prSet/>
      <dgm:spPr/>
      <dgm:t>
        <a:bodyPr/>
        <a:lstStyle/>
        <a:p>
          <a:endParaRPr lang="en-GB"/>
        </a:p>
      </dgm:t>
    </dgm:pt>
    <dgm:pt modelId="{182A971C-0667-C745-8B49-1324739CFD29}">
      <dgm:prSet/>
      <dgm:spPr/>
      <dgm:t>
        <a:bodyPr/>
        <a:lstStyle/>
        <a:p>
          <a:r>
            <a:rPr lang="el-GR" dirty="0"/>
            <a:t>17/5</a:t>
          </a:r>
          <a:endParaRPr lang="en-GB" dirty="0"/>
        </a:p>
      </dgm:t>
    </dgm:pt>
    <dgm:pt modelId="{F1F40633-8622-8E45-95BD-92F0903DD814}" type="parTrans" cxnId="{96692FE8-1691-7448-AFCC-CC2298320F73}">
      <dgm:prSet/>
      <dgm:spPr/>
      <dgm:t>
        <a:bodyPr/>
        <a:lstStyle/>
        <a:p>
          <a:endParaRPr lang="en-GB"/>
        </a:p>
      </dgm:t>
    </dgm:pt>
    <dgm:pt modelId="{7E81488F-B359-0746-9A2D-EC3FBBCB4637}" type="sibTrans" cxnId="{96692FE8-1691-7448-AFCC-CC2298320F73}">
      <dgm:prSet/>
      <dgm:spPr/>
      <dgm:t>
        <a:bodyPr/>
        <a:lstStyle/>
        <a:p>
          <a:endParaRPr lang="en-GB"/>
        </a:p>
      </dgm:t>
    </dgm:pt>
    <dgm:pt modelId="{C9A73BF6-9401-D543-AC68-6897871523C9}">
      <dgm:prSet/>
      <dgm:spPr/>
      <dgm:t>
        <a:bodyPr/>
        <a:lstStyle/>
        <a:p>
          <a:r>
            <a:rPr lang="el-GR" dirty="0"/>
            <a:t>ΘΕΣΣΑΛΟΝΙΚΗ</a:t>
          </a:r>
          <a:endParaRPr lang="en-GB" dirty="0"/>
        </a:p>
      </dgm:t>
    </dgm:pt>
    <dgm:pt modelId="{10E2AD58-3493-334E-9B5A-88313ACE6595}" type="parTrans" cxnId="{6845BCAC-6017-FF44-A1A6-0BE0E2984834}">
      <dgm:prSet/>
      <dgm:spPr/>
      <dgm:t>
        <a:bodyPr/>
        <a:lstStyle/>
        <a:p>
          <a:endParaRPr lang="en-GB"/>
        </a:p>
      </dgm:t>
    </dgm:pt>
    <dgm:pt modelId="{DAF7206A-3494-3C49-BB03-57AF6856C3C6}" type="sibTrans" cxnId="{6845BCAC-6017-FF44-A1A6-0BE0E2984834}">
      <dgm:prSet/>
      <dgm:spPr/>
      <dgm:t>
        <a:bodyPr/>
        <a:lstStyle/>
        <a:p>
          <a:endParaRPr lang="en-GB"/>
        </a:p>
      </dgm:t>
    </dgm:pt>
    <dgm:pt modelId="{36A07CF2-C7BF-384C-83FF-8069E34137E1}">
      <dgm:prSet/>
      <dgm:spPr/>
      <dgm:t>
        <a:bodyPr/>
        <a:lstStyle/>
        <a:p>
          <a:r>
            <a:rPr lang="el-GR" dirty="0"/>
            <a:t>13-14/6</a:t>
          </a:r>
          <a:endParaRPr lang="en-GB" dirty="0"/>
        </a:p>
      </dgm:t>
    </dgm:pt>
    <dgm:pt modelId="{01677866-695D-B641-977C-A1A5FBDC489B}" type="parTrans" cxnId="{30E79B2C-1770-974B-9969-1873D0A2457C}">
      <dgm:prSet/>
      <dgm:spPr/>
      <dgm:t>
        <a:bodyPr/>
        <a:lstStyle/>
        <a:p>
          <a:endParaRPr lang="en-GB"/>
        </a:p>
      </dgm:t>
    </dgm:pt>
    <dgm:pt modelId="{83DD74E4-EE12-FA47-833F-648E3FA1DB56}" type="sibTrans" cxnId="{30E79B2C-1770-974B-9969-1873D0A2457C}">
      <dgm:prSet/>
      <dgm:spPr/>
      <dgm:t>
        <a:bodyPr/>
        <a:lstStyle/>
        <a:p>
          <a:endParaRPr lang="en-GB"/>
        </a:p>
      </dgm:t>
    </dgm:pt>
    <dgm:pt modelId="{B28A42D1-AA70-D74C-AEE2-CBEA8671A54D}">
      <dgm:prSet/>
      <dgm:spPr/>
      <dgm:t>
        <a:bodyPr/>
        <a:lstStyle/>
        <a:p>
          <a:r>
            <a:rPr lang="el-GR" dirty="0"/>
            <a:t>ΠΑΤΡΑ</a:t>
          </a:r>
          <a:endParaRPr lang="en-GB" dirty="0"/>
        </a:p>
      </dgm:t>
    </dgm:pt>
    <dgm:pt modelId="{3BA55660-D0D8-CA4F-99A9-AC4D9E7E427E}" type="parTrans" cxnId="{73CF10BD-0528-F740-9C90-F331AC7E5025}">
      <dgm:prSet/>
      <dgm:spPr/>
      <dgm:t>
        <a:bodyPr/>
        <a:lstStyle/>
        <a:p>
          <a:endParaRPr lang="en-GB"/>
        </a:p>
      </dgm:t>
    </dgm:pt>
    <dgm:pt modelId="{626C6B04-E948-724F-A67F-AC808690B256}" type="sibTrans" cxnId="{73CF10BD-0528-F740-9C90-F331AC7E5025}">
      <dgm:prSet/>
      <dgm:spPr/>
      <dgm:t>
        <a:bodyPr/>
        <a:lstStyle/>
        <a:p>
          <a:endParaRPr lang="en-GB"/>
        </a:p>
      </dgm:t>
    </dgm:pt>
    <dgm:pt modelId="{8E9376F2-5B01-074D-B6AA-324EF4905B02}">
      <dgm:prSet phldrT="[Text]"/>
      <dgm:spPr/>
      <dgm:t>
        <a:bodyPr/>
        <a:lstStyle/>
        <a:p>
          <a:r>
            <a:rPr lang="el-GR" dirty="0"/>
            <a:t>28/3</a:t>
          </a:r>
          <a:endParaRPr lang="en-GB" dirty="0"/>
        </a:p>
      </dgm:t>
    </dgm:pt>
    <dgm:pt modelId="{E501153C-874E-554C-92E3-24BA41638AA7}" type="sibTrans" cxnId="{3E2116EF-1664-0845-A462-629B6B2AF3AB}">
      <dgm:prSet/>
      <dgm:spPr/>
      <dgm:t>
        <a:bodyPr/>
        <a:lstStyle/>
        <a:p>
          <a:endParaRPr lang="en-GB"/>
        </a:p>
      </dgm:t>
    </dgm:pt>
    <dgm:pt modelId="{0ED7EA96-3EA0-C447-91E9-4E2D1EC84091}" type="parTrans" cxnId="{3E2116EF-1664-0845-A462-629B6B2AF3AB}">
      <dgm:prSet/>
      <dgm:spPr/>
      <dgm:t>
        <a:bodyPr/>
        <a:lstStyle/>
        <a:p>
          <a:endParaRPr lang="en-GB"/>
        </a:p>
      </dgm:t>
    </dgm:pt>
    <dgm:pt modelId="{23551C61-4882-9340-AA51-FD2EBD00F124}">
      <dgm:prSet phldrT="[Text]"/>
      <dgm:spPr/>
      <dgm:t>
        <a:bodyPr/>
        <a:lstStyle/>
        <a:p>
          <a:endParaRPr lang="en-GB" dirty="0"/>
        </a:p>
      </dgm:t>
    </dgm:pt>
    <dgm:pt modelId="{309AD728-9F23-2A41-8A04-94D3643AB611}" type="sibTrans" cxnId="{E7E2C931-61A1-5A4B-A3A1-48E8A900369C}">
      <dgm:prSet/>
      <dgm:spPr/>
      <dgm:t>
        <a:bodyPr/>
        <a:lstStyle/>
        <a:p>
          <a:endParaRPr lang="en-GB"/>
        </a:p>
      </dgm:t>
    </dgm:pt>
    <dgm:pt modelId="{170512EC-3019-E746-A399-244AFE40939B}" type="parTrans" cxnId="{E7E2C931-61A1-5A4B-A3A1-48E8A900369C}">
      <dgm:prSet/>
      <dgm:spPr/>
      <dgm:t>
        <a:bodyPr/>
        <a:lstStyle/>
        <a:p>
          <a:endParaRPr lang="en-GB"/>
        </a:p>
      </dgm:t>
    </dgm:pt>
    <dgm:pt modelId="{02354CBF-3430-274A-A2D7-4E21DB8F0269}" type="pres">
      <dgm:prSet presAssocID="{DBB1507F-FA94-1648-87BF-ABA52A5EE1D2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6F0D34FE-BB15-4947-928B-26A7951A1C89}" type="pres">
      <dgm:prSet presAssocID="{49F5A12D-A94A-C04D-B511-4D8C50CF1909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134430-2190-9049-98CF-2C9CB9EEEB09}" type="pres">
      <dgm:prSet presAssocID="{49F5A12D-A94A-C04D-B511-4D8C50CF1909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E2C470-0C04-5C4E-A28E-5D8FBFDB46A7}" type="pres">
      <dgm:prSet presAssocID="{1D7D4491-B5B2-B449-B907-F50665DFF49C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F4CAD3-E641-3645-9A96-C8ED465AD575}" type="pres">
      <dgm:prSet presAssocID="{1D7D4491-B5B2-B449-B907-F50665DFF49C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9077190-7DAD-AC4B-9B25-1D90874D4002}" type="pres">
      <dgm:prSet presAssocID="{F1D364EA-AF30-5944-ABFA-B1149AE97A42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1AE28F-C074-2343-BFC0-C748550DC2B0}" type="pres">
      <dgm:prSet presAssocID="{F1D364EA-AF30-5944-ABFA-B1149AE97A42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A973D8-1E5A-0E48-882E-7A02C777559F}" type="pres">
      <dgm:prSet presAssocID="{C37AF0F8-0231-3E40-A7F5-5B388898959E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60654F-9A61-AA44-A35A-D9EC6DFAFCBB}" type="pres">
      <dgm:prSet presAssocID="{C37AF0F8-0231-3E40-A7F5-5B388898959E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DDDF86-D657-6F40-9555-BA77AB7325A8}" type="pres">
      <dgm:prSet presAssocID="{6150D675-D71A-6045-BC40-16682A1741F6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A2C339-BB54-1247-AE97-39A24D20EDA8}" type="pres">
      <dgm:prSet presAssocID="{6150D675-D71A-6045-BC40-16682A1741F6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3CF10BD-0528-F740-9C90-F331AC7E5025}" srcId="{6150D675-D71A-6045-BC40-16682A1741F6}" destId="{B28A42D1-AA70-D74C-AEE2-CBEA8671A54D}" srcOrd="1" destOrd="0" parTransId="{3BA55660-D0D8-CA4F-99A9-AC4D9E7E427E}" sibTransId="{626C6B04-E948-724F-A67F-AC808690B256}"/>
    <dgm:cxn modelId="{3E3587AC-AC88-4240-BBF0-DB70A475F3D6}" type="presOf" srcId="{C37AF0F8-0231-3E40-A7F5-5B388898959E}" destId="{48A973D8-1E5A-0E48-882E-7A02C777559F}" srcOrd="0" destOrd="0" presId="urn:microsoft.com/office/officeart/2009/3/layout/IncreasingArrowsProcess"/>
    <dgm:cxn modelId="{59D20DBB-9388-0941-AB37-0D291248ED8B}" type="presOf" srcId="{36A07CF2-C7BF-384C-83FF-8069E34137E1}" destId="{A3A2C339-BB54-1247-AE97-39A24D20EDA8}" srcOrd="0" destOrd="0" presId="urn:microsoft.com/office/officeart/2009/3/layout/IncreasingArrowsProcess"/>
    <dgm:cxn modelId="{E00F0874-486E-FF4E-AA86-4C6A9874C699}" type="presOf" srcId="{49F5A12D-A94A-C04D-B511-4D8C50CF1909}" destId="{6F0D34FE-BB15-4947-928B-26A7951A1C89}" srcOrd="0" destOrd="0" presId="urn:microsoft.com/office/officeart/2009/3/layout/IncreasingArrowsProcess"/>
    <dgm:cxn modelId="{27A3A681-6B5C-0E46-95C3-27CD9D283690}" type="presOf" srcId="{0749145D-BE8C-8E4B-B991-AB5B99D4813D}" destId="{D6134430-2190-9049-98CF-2C9CB9EEEB09}" srcOrd="0" destOrd="0" presId="urn:microsoft.com/office/officeart/2009/3/layout/IncreasingArrowsProcess"/>
    <dgm:cxn modelId="{B1541791-D883-A64F-AA27-2904635AE1E7}" type="presOf" srcId="{6150D675-D71A-6045-BC40-16682A1741F6}" destId="{48DDDF86-D657-6F40-9555-BA77AB7325A8}" srcOrd="0" destOrd="0" presId="urn:microsoft.com/office/officeart/2009/3/layout/IncreasingArrowsProcess"/>
    <dgm:cxn modelId="{6845BCAC-6017-FF44-A1A6-0BE0E2984834}" srcId="{C37AF0F8-0231-3E40-A7F5-5B388898959E}" destId="{C9A73BF6-9401-D543-AC68-6897871523C9}" srcOrd="1" destOrd="0" parTransId="{10E2AD58-3493-334E-9B5A-88313ACE6595}" sibTransId="{DAF7206A-3494-3C49-BB03-57AF6856C3C6}"/>
    <dgm:cxn modelId="{9276AAD9-C031-8D40-894E-D83EE7FCA6A2}" type="presOf" srcId="{1D7D4491-B5B2-B449-B907-F50665DFF49C}" destId="{84E2C470-0C04-5C4E-A28E-5D8FBFDB46A7}" srcOrd="0" destOrd="0" presId="urn:microsoft.com/office/officeart/2009/3/layout/IncreasingArrowsProcess"/>
    <dgm:cxn modelId="{785653FA-87FF-0244-9A99-121DE4ECE047}" srcId="{F1D364EA-AF30-5944-ABFA-B1149AE97A42}" destId="{8669F304-4072-D741-B7DD-1B56D560300F}" srcOrd="1" destOrd="0" parTransId="{AD4E68ED-20D8-B340-82CF-FAEBFCEC14A1}" sibTransId="{392C9FBB-D17F-5146-86E6-1112E549A110}"/>
    <dgm:cxn modelId="{30E79B2C-1770-974B-9969-1873D0A2457C}" srcId="{6150D675-D71A-6045-BC40-16682A1741F6}" destId="{36A07CF2-C7BF-384C-83FF-8069E34137E1}" srcOrd="0" destOrd="0" parTransId="{01677866-695D-B641-977C-A1A5FBDC489B}" sibTransId="{83DD74E4-EE12-FA47-833F-648E3FA1DB56}"/>
    <dgm:cxn modelId="{99CE338A-A053-AA46-B49D-3508BD64AC3C}" srcId="{DBB1507F-FA94-1648-87BF-ABA52A5EE1D2}" destId="{1D7D4491-B5B2-B449-B907-F50665DFF49C}" srcOrd="1" destOrd="0" parTransId="{1114EFBA-D326-3B4D-84B7-3338C899B086}" sibTransId="{25385681-C8EC-3248-BD7D-6F3A472ED331}"/>
    <dgm:cxn modelId="{327237B6-AA76-A24C-9E17-9DF27CACDBF8}" type="presOf" srcId="{23551C61-4882-9340-AA51-FD2EBD00F124}" destId="{C0F4CAD3-E641-3645-9A96-C8ED465AD575}" srcOrd="0" destOrd="1" presId="urn:microsoft.com/office/officeart/2009/3/layout/IncreasingArrowsProcess"/>
    <dgm:cxn modelId="{0E6525F6-3F59-0449-89B7-B4E9719C2175}" type="presOf" srcId="{FAE8B755-9EF4-1248-9442-2570D2EC0FA3}" destId="{621AE28F-C074-2343-BFC0-C748550DC2B0}" srcOrd="0" destOrd="0" presId="urn:microsoft.com/office/officeart/2009/3/layout/IncreasingArrowsProcess"/>
    <dgm:cxn modelId="{BB199600-B3A2-9B4A-9773-D21239CED0F4}" type="presOf" srcId="{DBB1507F-FA94-1648-87BF-ABA52A5EE1D2}" destId="{02354CBF-3430-274A-A2D7-4E21DB8F0269}" srcOrd="0" destOrd="0" presId="urn:microsoft.com/office/officeart/2009/3/layout/IncreasingArrowsProcess"/>
    <dgm:cxn modelId="{E7E2C931-61A1-5A4B-A3A1-48E8A900369C}" srcId="{1D7D4491-B5B2-B449-B907-F50665DFF49C}" destId="{23551C61-4882-9340-AA51-FD2EBD00F124}" srcOrd="1" destOrd="0" parTransId="{170512EC-3019-E746-A399-244AFE40939B}" sibTransId="{309AD728-9F23-2A41-8A04-94D3643AB611}"/>
    <dgm:cxn modelId="{7A6B3680-8129-F342-B7F6-540A7ED62AE3}" type="presOf" srcId="{B28A42D1-AA70-D74C-AEE2-CBEA8671A54D}" destId="{A3A2C339-BB54-1247-AE97-39A24D20EDA8}" srcOrd="0" destOrd="1" presId="urn:microsoft.com/office/officeart/2009/3/layout/IncreasingArrowsProcess"/>
    <dgm:cxn modelId="{96692FE8-1691-7448-AFCC-CC2298320F73}" srcId="{C37AF0F8-0231-3E40-A7F5-5B388898959E}" destId="{182A971C-0667-C745-8B49-1324739CFD29}" srcOrd="0" destOrd="0" parTransId="{F1F40633-8622-8E45-95BD-92F0903DD814}" sibTransId="{7E81488F-B359-0746-9A2D-EC3FBBCB4637}"/>
    <dgm:cxn modelId="{E6E805D4-B3F4-114A-9EFA-A4571D09C649}" type="presOf" srcId="{8E9376F2-5B01-074D-B6AA-324EF4905B02}" destId="{C0F4CAD3-E641-3645-9A96-C8ED465AD575}" srcOrd="0" destOrd="0" presId="urn:microsoft.com/office/officeart/2009/3/layout/IncreasingArrowsProcess"/>
    <dgm:cxn modelId="{3E2116EF-1664-0845-A462-629B6B2AF3AB}" srcId="{1D7D4491-B5B2-B449-B907-F50665DFF49C}" destId="{8E9376F2-5B01-074D-B6AA-324EF4905B02}" srcOrd="0" destOrd="0" parTransId="{0ED7EA96-3EA0-C447-91E9-4E2D1EC84091}" sibTransId="{E501153C-874E-554C-92E3-24BA41638AA7}"/>
    <dgm:cxn modelId="{1F60CD0E-9379-B84B-B25F-E11F5A203ACA}" type="presOf" srcId="{C9A73BF6-9401-D543-AC68-6897871523C9}" destId="{1960654F-9A61-AA44-A35A-D9EC6DFAFCBB}" srcOrd="0" destOrd="1" presId="urn:microsoft.com/office/officeart/2009/3/layout/IncreasingArrowsProcess"/>
    <dgm:cxn modelId="{F547AE9E-D9BE-2642-AC92-D495A65FB055}" srcId="{DBB1507F-FA94-1648-87BF-ABA52A5EE1D2}" destId="{6150D675-D71A-6045-BC40-16682A1741F6}" srcOrd="4" destOrd="0" parTransId="{265ACA40-FBE4-044E-BDCE-24537211992F}" sibTransId="{B0DF592F-B69A-BA43-923E-A61979678054}"/>
    <dgm:cxn modelId="{30287546-C5DF-3A4B-B699-BE2D1997861B}" srcId="{F1D364EA-AF30-5944-ABFA-B1149AE97A42}" destId="{FAE8B755-9EF4-1248-9442-2570D2EC0FA3}" srcOrd="0" destOrd="0" parTransId="{21D9140D-0ADE-9844-AF26-651BB02022E0}" sibTransId="{D860A795-764D-8C4C-B6BA-8DD30627FBCA}"/>
    <dgm:cxn modelId="{1970986E-B81D-9045-8224-7A934836D94D}" type="presOf" srcId="{8669F304-4072-D741-B7DD-1B56D560300F}" destId="{621AE28F-C074-2343-BFC0-C748550DC2B0}" srcOrd="0" destOrd="1" presId="urn:microsoft.com/office/officeart/2009/3/layout/IncreasingArrowsProcess"/>
    <dgm:cxn modelId="{9AADC635-69F9-CE43-B767-BDBD0EC32EF6}" srcId="{49F5A12D-A94A-C04D-B511-4D8C50CF1909}" destId="{0749145D-BE8C-8E4B-B991-AB5B99D4813D}" srcOrd="0" destOrd="0" parTransId="{992E31BB-CB8A-F640-8738-7160B55EFC2B}" sibTransId="{B4FD3D78-7D89-1342-AC9C-EEFF9593F0E7}"/>
    <dgm:cxn modelId="{8C3E6B4B-97FE-DB49-BB6C-458A0AA17185}" type="presOf" srcId="{182A971C-0667-C745-8B49-1324739CFD29}" destId="{1960654F-9A61-AA44-A35A-D9EC6DFAFCBB}" srcOrd="0" destOrd="0" presId="urn:microsoft.com/office/officeart/2009/3/layout/IncreasingArrowsProcess"/>
    <dgm:cxn modelId="{017CE9C3-F450-604C-8AF8-51CE199B3901}" type="presOf" srcId="{F1D364EA-AF30-5944-ABFA-B1149AE97A42}" destId="{E9077190-7DAD-AC4B-9B25-1D90874D4002}" srcOrd="0" destOrd="0" presId="urn:microsoft.com/office/officeart/2009/3/layout/IncreasingArrowsProcess"/>
    <dgm:cxn modelId="{DABFEBF4-953A-CC41-9E5F-DD7C66F7BC4D}" srcId="{DBB1507F-FA94-1648-87BF-ABA52A5EE1D2}" destId="{F1D364EA-AF30-5944-ABFA-B1149AE97A42}" srcOrd="2" destOrd="0" parTransId="{FDF68375-E568-3440-A860-5B0852774FD7}" sibTransId="{66FE50C7-B55E-754A-9D0C-72B6D5DE61EC}"/>
    <dgm:cxn modelId="{41FCCD8F-4126-1C41-A6BA-5A6AA4B42F03}" srcId="{DBB1507F-FA94-1648-87BF-ABA52A5EE1D2}" destId="{C37AF0F8-0231-3E40-A7F5-5B388898959E}" srcOrd="3" destOrd="0" parTransId="{3EA77402-8538-7344-9734-15F68750A1FE}" sibTransId="{9701EF26-A609-1B49-9F6E-156B481C1D8F}"/>
    <dgm:cxn modelId="{069965AD-759B-AA42-A192-8257EBA414B5}" srcId="{DBB1507F-FA94-1648-87BF-ABA52A5EE1D2}" destId="{49F5A12D-A94A-C04D-B511-4D8C50CF1909}" srcOrd="0" destOrd="0" parTransId="{FF08EDC7-A588-C54D-B8AF-26A259464BBA}" sibTransId="{C3A08960-AE62-9548-81AC-DF6434B626EA}"/>
    <dgm:cxn modelId="{62A09836-8A67-2144-9B6C-012A3D1B36C3}" type="presParOf" srcId="{02354CBF-3430-274A-A2D7-4E21DB8F0269}" destId="{6F0D34FE-BB15-4947-928B-26A7951A1C89}" srcOrd="0" destOrd="0" presId="urn:microsoft.com/office/officeart/2009/3/layout/IncreasingArrowsProcess"/>
    <dgm:cxn modelId="{97BA3A8F-A2F0-754B-87BE-10ED04F1C47F}" type="presParOf" srcId="{02354CBF-3430-274A-A2D7-4E21DB8F0269}" destId="{D6134430-2190-9049-98CF-2C9CB9EEEB09}" srcOrd="1" destOrd="0" presId="urn:microsoft.com/office/officeart/2009/3/layout/IncreasingArrowsProcess"/>
    <dgm:cxn modelId="{324B5632-116C-524A-8024-6D14902EA435}" type="presParOf" srcId="{02354CBF-3430-274A-A2D7-4E21DB8F0269}" destId="{84E2C470-0C04-5C4E-A28E-5D8FBFDB46A7}" srcOrd="2" destOrd="0" presId="urn:microsoft.com/office/officeart/2009/3/layout/IncreasingArrowsProcess"/>
    <dgm:cxn modelId="{4B3E6A20-22F1-6F44-976D-97001E1A4A0F}" type="presParOf" srcId="{02354CBF-3430-274A-A2D7-4E21DB8F0269}" destId="{C0F4CAD3-E641-3645-9A96-C8ED465AD575}" srcOrd="3" destOrd="0" presId="urn:microsoft.com/office/officeart/2009/3/layout/IncreasingArrowsProcess"/>
    <dgm:cxn modelId="{801A3D8F-5E1F-1949-87B5-B9E4B8F632BD}" type="presParOf" srcId="{02354CBF-3430-274A-A2D7-4E21DB8F0269}" destId="{E9077190-7DAD-AC4B-9B25-1D90874D4002}" srcOrd="4" destOrd="0" presId="urn:microsoft.com/office/officeart/2009/3/layout/IncreasingArrowsProcess"/>
    <dgm:cxn modelId="{20F5261E-1987-6B4E-BAF3-541E6D74C109}" type="presParOf" srcId="{02354CBF-3430-274A-A2D7-4E21DB8F0269}" destId="{621AE28F-C074-2343-BFC0-C748550DC2B0}" srcOrd="5" destOrd="0" presId="urn:microsoft.com/office/officeart/2009/3/layout/IncreasingArrowsProcess"/>
    <dgm:cxn modelId="{AD455643-F77C-AC4E-A397-3D740270F794}" type="presParOf" srcId="{02354CBF-3430-274A-A2D7-4E21DB8F0269}" destId="{48A973D8-1E5A-0E48-882E-7A02C777559F}" srcOrd="6" destOrd="0" presId="urn:microsoft.com/office/officeart/2009/3/layout/IncreasingArrowsProcess"/>
    <dgm:cxn modelId="{133B28A6-C0C4-8A4A-99DF-17D024535D99}" type="presParOf" srcId="{02354CBF-3430-274A-A2D7-4E21DB8F0269}" destId="{1960654F-9A61-AA44-A35A-D9EC6DFAFCBB}" srcOrd="7" destOrd="0" presId="urn:microsoft.com/office/officeart/2009/3/layout/IncreasingArrowsProcess"/>
    <dgm:cxn modelId="{DB92B65C-1286-394C-AE0C-F4EBE24BA51B}" type="presParOf" srcId="{02354CBF-3430-274A-A2D7-4E21DB8F0269}" destId="{48DDDF86-D657-6F40-9555-BA77AB7325A8}" srcOrd="8" destOrd="0" presId="urn:microsoft.com/office/officeart/2009/3/layout/IncreasingArrowsProcess"/>
    <dgm:cxn modelId="{770E687B-DF97-CF4B-9066-0DA79E773DF3}" type="presParOf" srcId="{02354CBF-3430-274A-A2D7-4E21DB8F0269}" destId="{A3A2C339-BB54-1247-AE97-39A24D20EDA8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0070A-66B9-CA44-B505-5E595E85AE5C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B7F4DF-0DCE-A443-B45F-0CC97EB2F536}">
      <dgm:prSet phldrT="[Text]" custT="1"/>
      <dgm:spPr/>
      <dgm:t>
        <a:bodyPr/>
        <a:lstStyle/>
        <a:p>
          <a:r>
            <a:rPr lang="el-GR" sz="1600" dirty="0"/>
            <a:t>ΣΙΘΩΝΕΙΑ</a:t>
          </a:r>
          <a:endParaRPr lang="en-GB" sz="1800" dirty="0"/>
        </a:p>
      </dgm:t>
    </dgm:pt>
    <dgm:pt modelId="{EA62CBB9-7DCA-CC45-B376-13F39AEC8FC4}" type="parTrans" cxnId="{A27A8D8F-9D27-9F47-9C49-BDE302903220}">
      <dgm:prSet/>
      <dgm:spPr/>
      <dgm:t>
        <a:bodyPr/>
        <a:lstStyle/>
        <a:p>
          <a:endParaRPr lang="en-GB"/>
        </a:p>
      </dgm:t>
    </dgm:pt>
    <dgm:pt modelId="{3041791D-73AF-BE40-A230-922FAFD3BBBA}" type="sibTrans" cxnId="{A27A8D8F-9D27-9F47-9C49-BDE302903220}">
      <dgm:prSet/>
      <dgm:spPr/>
      <dgm:t>
        <a:bodyPr/>
        <a:lstStyle/>
        <a:p>
          <a:endParaRPr lang="en-GB"/>
        </a:p>
      </dgm:t>
    </dgm:pt>
    <dgm:pt modelId="{6D36EFF3-45EF-D349-A8E1-325526C0D3C8}">
      <dgm:prSet phldrT="[Text]" custT="1"/>
      <dgm:spPr/>
      <dgm:t>
        <a:bodyPr/>
        <a:lstStyle/>
        <a:p>
          <a:r>
            <a:rPr lang="el-GR" sz="1800" dirty="0"/>
            <a:t>17/6</a:t>
          </a:r>
        </a:p>
        <a:p>
          <a:r>
            <a:rPr lang="el-GR" sz="1800" dirty="0"/>
            <a:t>ΝΙΚΗΤΗ</a:t>
          </a:r>
          <a:endParaRPr lang="en-GB" sz="1600" dirty="0"/>
        </a:p>
      </dgm:t>
    </dgm:pt>
    <dgm:pt modelId="{A83023D6-DBEB-C447-A84A-AE53E868DC69}" type="parTrans" cxnId="{75E103FF-389D-EA47-8C70-EE2BE511A18E}">
      <dgm:prSet/>
      <dgm:spPr/>
      <dgm:t>
        <a:bodyPr/>
        <a:lstStyle/>
        <a:p>
          <a:endParaRPr lang="en-GB"/>
        </a:p>
      </dgm:t>
    </dgm:pt>
    <dgm:pt modelId="{A8FCACBC-D27F-BC45-B69B-3DB9EA22FCBB}" type="sibTrans" cxnId="{75E103FF-389D-EA47-8C70-EE2BE511A18E}">
      <dgm:prSet/>
      <dgm:spPr/>
      <dgm:t>
        <a:bodyPr/>
        <a:lstStyle/>
        <a:p>
          <a:endParaRPr lang="en-GB"/>
        </a:p>
      </dgm:t>
    </dgm:pt>
    <dgm:pt modelId="{1CF2E122-FC27-9E40-A7D5-38A6B4B0BC6B}" type="pres">
      <dgm:prSet presAssocID="{FBA0070A-66B9-CA44-B505-5E595E85AE5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C645A101-FAF0-0144-8EA0-2B40978F8FD3}" type="pres">
      <dgm:prSet presAssocID="{63B7F4DF-0DCE-A443-B45F-0CC97EB2F536}" presName="parentText1" presStyleLbl="node1" presStyleIdx="0" presStyleCnt="1" custScaleX="39260" custScaleY="169281" custLinFactNeighborX="-30402" custLinFactNeighborY="-96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607D6B-7CD0-7843-B403-C4CFCBB079D9}" type="pres">
      <dgm:prSet presAssocID="{63B7F4DF-0DCE-A443-B45F-0CC97EB2F536}" presName="childText1" presStyleLbl="solidAlignAcc1" presStyleIdx="0" presStyleCnt="1" custScaleX="29323" custScaleY="122023" custLinFactNeighborX="-34632" custLinFactNeighborY="12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27A8D8F-9D27-9F47-9C49-BDE302903220}" srcId="{FBA0070A-66B9-CA44-B505-5E595E85AE5C}" destId="{63B7F4DF-0DCE-A443-B45F-0CC97EB2F536}" srcOrd="0" destOrd="0" parTransId="{EA62CBB9-7DCA-CC45-B376-13F39AEC8FC4}" sibTransId="{3041791D-73AF-BE40-A230-922FAFD3BBBA}"/>
    <dgm:cxn modelId="{3DF88264-B6E7-EC42-93D4-AEE2892C38D7}" type="presOf" srcId="{FBA0070A-66B9-CA44-B505-5E595E85AE5C}" destId="{1CF2E122-FC27-9E40-A7D5-38A6B4B0BC6B}" srcOrd="0" destOrd="0" presId="urn:microsoft.com/office/officeart/2009/3/layout/IncreasingArrowsProcess"/>
    <dgm:cxn modelId="{75E103FF-389D-EA47-8C70-EE2BE511A18E}" srcId="{63B7F4DF-0DCE-A443-B45F-0CC97EB2F536}" destId="{6D36EFF3-45EF-D349-A8E1-325526C0D3C8}" srcOrd="0" destOrd="0" parTransId="{A83023D6-DBEB-C447-A84A-AE53E868DC69}" sibTransId="{A8FCACBC-D27F-BC45-B69B-3DB9EA22FCBB}"/>
    <dgm:cxn modelId="{4F1B1314-25E2-4142-8F1C-C3894E848632}" type="presOf" srcId="{6D36EFF3-45EF-D349-A8E1-325526C0D3C8}" destId="{91607D6B-7CD0-7843-B403-C4CFCBB079D9}" srcOrd="0" destOrd="0" presId="urn:microsoft.com/office/officeart/2009/3/layout/IncreasingArrowsProcess"/>
    <dgm:cxn modelId="{10816316-2E03-C54B-936B-A2EC558E638F}" type="presOf" srcId="{63B7F4DF-0DCE-A443-B45F-0CC97EB2F536}" destId="{C645A101-FAF0-0144-8EA0-2B40978F8FD3}" srcOrd="0" destOrd="0" presId="urn:microsoft.com/office/officeart/2009/3/layout/IncreasingArrowsProcess"/>
    <dgm:cxn modelId="{62703731-D341-EC43-9779-E6F6FD8B9578}" type="presParOf" srcId="{1CF2E122-FC27-9E40-A7D5-38A6B4B0BC6B}" destId="{C645A101-FAF0-0144-8EA0-2B40978F8FD3}" srcOrd="0" destOrd="0" presId="urn:microsoft.com/office/officeart/2009/3/layout/IncreasingArrowsProcess"/>
    <dgm:cxn modelId="{841839BC-EB53-E540-9359-3E5F2510CDA3}" type="presParOf" srcId="{1CF2E122-FC27-9E40-A7D5-38A6B4B0BC6B}" destId="{91607D6B-7CD0-7843-B403-C4CFCBB079D9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2701D5-7C5C-1A45-BA21-FB5014A7AEC7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13DBAF-2764-1248-81A8-D8BFCF6CF14C}">
      <dgm:prSet phldrT="[Text]" custT="1"/>
      <dgm:spPr/>
      <dgm:t>
        <a:bodyPr/>
        <a:lstStyle/>
        <a:p>
          <a:r>
            <a:rPr lang="el-GR" sz="1600" dirty="0"/>
            <a:t>ΗΜΙΜΑΡΑΘΩΝΙΟΣ ΑΘΗΝΩΝ </a:t>
          </a:r>
          <a:endParaRPr lang="en-GB" sz="1600" dirty="0"/>
        </a:p>
      </dgm:t>
    </dgm:pt>
    <dgm:pt modelId="{60B3C60C-BCCA-014A-BC88-46B521F6CF6A}" type="parTrans" cxnId="{1A4D7B81-F6A2-4145-8D45-DB07EA5E9CF1}">
      <dgm:prSet/>
      <dgm:spPr/>
      <dgm:t>
        <a:bodyPr/>
        <a:lstStyle/>
        <a:p>
          <a:endParaRPr lang="en-GB"/>
        </a:p>
      </dgm:t>
    </dgm:pt>
    <dgm:pt modelId="{4B60356A-946F-B94F-8604-A6BC23FAE435}" type="sibTrans" cxnId="{1A4D7B81-F6A2-4145-8D45-DB07EA5E9CF1}">
      <dgm:prSet/>
      <dgm:spPr/>
      <dgm:t>
        <a:bodyPr/>
        <a:lstStyle/>
        <a:p>
          <a:endParaRPr lang="en-GB"/>
        </a:p>
      </dgm:t>
    </dgm:pt>
    <dgm:pt modelId="{423B6F9B-20A6-CF43-853D-EB2B23A6BBFE}">
      <dgm:prSet phldrT="[Text]"/>
      <dgm:spPr/>
      <dgm:t>
        <a:bodyPr/>
        <a:lstStyle/>
        <a:p>
          <a:r>
            <a:rPr lang="el-GR" dirty="0"/>
            <a:t>22/3</a:t>
          </a:r>
          <a:endParaRPr lang="en-US" dirty="0"/>
        </a:p>
        <a:p>
          <a:r>
            <a:rPr lang="el-GR" dirty="0"/>
            <a:t>ΑΘΗΝΑ</a:t>
          </a:r>
          <a:endParaRPr lang="en-GB" dirty="0"/>
        </a:p>
      </dgm:t>
    </dgm:pt>
    <dgm:pt modelId="{63A4CC61-9BC9-E24B-9AB0-A7FBD06FA3B7}" type="parTrans" cxnId="{38BA4B11-EAF9-DA43-9700-5FB1642E39D6}">
      <dgm:prSet/>
      <dgm:spPr/>
      <dgm:t>
        <a:bodyPr/>
        <a:lstStyle/>
        <a:p>
          <a:endParaRPr lang="en-GB"/>
        </a:p>
      </dgm:t>
    </dgm:pt>
    <dgm:pt modelId="{8F1AA4BC-7838-D64A-91AF-15F342969D8D}" type="sibTrans" cxnId="{38BA4B11-EAF9-DA43-9700-5FB1642E39D6}">
      <dgm:prSet/>
      <dgm:spPr/>
      <dgm:t>
        <a:bodyPr/>
        <a:lstStyle/>
        <a:p>
          <a:endParaRPr lang="en-GB"/>
        </a:p>
      </dgm:t>
    </dgm:pt>
    <dgm:pt modelId="{DA17EA9B-0E63-2F43-B6A3-4753A8562DAD}">
      <dgm:prSet phldrT="[Text]" custT="1"/>
      <dgm:spPr/>
      <dgm:t>
        <a:bodyPr/>
        <a:lstStyle/>
        <a:p>
          <a:r>
            <a:rPr lang="el-GR" sz="1600" dirty="0"/>
            <a:t>ΠΑΝΕΛΛΗΝΙΟ ΠΡΩΤΑΘΛΗΜΑ 10Κ - ΑΛΕΞΑΝΔΡΙΟΙ ΔΡΟΜΟΙ </a:t>
          </a:r>
          <a:endParaRPr lang="en-GB" sz="1600" dirty="0"/>
        </a:p>
      </dgm:t>
    </dgm:pt>
    <dgm:pt modelId="{237C415A-FCB1-AF40-BF48-31E814B80A65}" type="parTrans" cxnId="{13E73349-5038-9843-BC7A-FCA8FDCFFFB0}">
      <dgm:prSet/>
      <dgm:spPr/>
      <dgm:t>
        <a:bodyPr/>
        <a:lstStyle/>
        <a:p>
          <a:endParaRPr lang="en-GB"/>
        </a:p>
      </dgm:t>
    </dgm:pt>
    <dgm:pt modelId="{7B8776D2-F018-4D40-A984-BB53301CE91C}" type="sibTrans" cxnId="{13E73349-5038-9843-BC7A-FCA8FDCFFFB0}">
      <dgm:prSet/>
      <dgm:spPr/>
      <dgm:t>
        <a:bodyPr/>
        <a:lstStyle/>
        <a:p>
          <a:endParaRPr lang="en-GB"/>
        </a:p>
      </dgm:t>
    </dgm:pt>
    <dgm:pt modelId="{189E7632-D6A6-AE4E-ACB1-528125EAA543}">
      <dgm:prSet phldrT="[Text]"/>
      <dgm:spPr/>
      <dgm:t>
        <a:bodyPr/>
        <a:lstStyle/>
        <a:p>
          <a:r>
            <a:rPr lang="el-GR" dirty="0"/>
            <a:t>16/4 </a:t>
          </a:r>
        </a:p>
        <a:p>
          <a:r>
            <a:rPr lang="el-GR" dirty="0"/>
            <a:t>ΘΕΣΣΑΛΟΝΙΚΗ</a:t>
          </a:r>
          <a:endParaRPr lang="en-GB" dirty="0"/>
        </a:p>
      </dgm:t>
    </dgm:pt>
    <dgm:pt modelId="{7EEFE16A-A75A-F94E-930E-F6C0820559AA}" type="parTrans" cxnId="{B32F995F-9FD7-4F4E-9E37-F0BC404D1B59}">
      <dgm:prSet/>
      <dgm:spPr/>
      <dgm:t>
        <a:bodyPr/>
        <a:lstStyle/>
        <a:p>
          <a:endParaRPr lang="en-GB"/>
        </a:p>
      </dgm:t>
    </dgm:pt>
    <dgm:pt modelId="{6E480249-9EB7-5B4F-8126-EDD8ADFD5650}" type="sibTrans" cxnId="{B32F995F-9FD7-4F4E-9E37-F0BC404D1B59}">
      <dgm:prSet/>
      <dgm:spPr/>
      <dgm:t>
        <a:bodyPr/>
        <a:lstStyle/>
        <a:p>
          <a:endParaRPr lang="en-GB"/>
        </a:p>
      </dgm:t>
    </dgm:pt>
    <dgm:pt modelId="{835CAE4F-DAD7-BE42-9C61-AB22139F46FE}">
      <dgm:prSet phldrT="[Text]" custT="1"/>
      <dgm:spPr/>
      <dgm:t>
        <a:bodyPr/>
        <a:lstStyle/>
        <a:p>
          <a:r>
            <a:rPr lang="el-GR" sz="1600" dirty="0"/>
            <a:t>ΕΥΡΩΠΑΙΚΟ ΚΥΠΕΛΛΟ 10Κ</a:t>
          </a:r>
          <a:endParaRPr lang="en-GB" sz="1600" dirty="0"/>
        </a:p>
      </dgm:t>
    </dgm:pt>
    <dgm:pt modelId="{48EE19C1-6E4F-4E4C-975C-1C2F36C93C98}" type="parTrans" cxnId="{44235497-5CD5-D049-AC49-DFC4664CC85B}">
      <dgm:prSet/>
      <dgm:spPr/>
      <dgm:t>
        <a:bodyPr/>
        <a:lstStyle/>
        <a:p>
          <a:endParaRPr lang="en-GB"/>
        </a:p>
      </dgm:t>
    </dgm:pt>
    <dgm:pt modelId="{A869BAC0-6C36-D447-8259-FBF45E5A01E7}" type="sibTrans" cxnId="{44235497-5CD5-D049-AC49-DFC4664CC85B}">
      <dgm:prSet/>
      <dgm:spPr/>
      <dgm:t>
        <a:bodyPr/>
        <a:lstStyle/>
        <a:p>
          <a:endParaRPr lang="en-GB"/>
        </a:p>
      </dgm:t>
    </dgm:pt>
    <dgm:pt modelId="{53792C19-087F-4148-805D-13B5E7293A70}">
      <dgm:prSet phldrT="[Text]"/>
      <dgm:spPr/>
      <dgm:t>
        <a:bodyPr/>
        <a:lstStyle/>
        <a:p>
          <a:r>
            <a:rPr lang="el-GR" dirty="0"/>
            <a:t>6/6 </a:t>
          </a:r>
        </a:p>
        <a:p>
          <a:r>
            <a:rPr lang="el-GR" dirty="0"/>
            <a:t>ΛΟΝΔΙΝΟ</a:t>
          </a:r>
          <a:endParaRPr lang="en-GB" dirty="0"/>
        </a:p>
      </dgm:t>
    </dgm:pt>
    <dgm:pt modelId="{66D5FD9E-B9D0-F344-8888-934B5BB63BD3}" type="parTrans" cxnId="{D91DEABF-06BB-6945-8F15-B85EFEFC2F19}">
      <dgm:prSet/>
      <dgm:spPr/>
      <dgm:t>
        <a:bodyPr/>
        <a:lstStyle/>
        <a:p>
          <a:endParaRPr lang="en-GB"/>
        </a:p>
      </dgm:t>
    </dgm:pt>
    <dgm:pt modelId="{04C889EE-8178-7D42-9CD0-3BA7DBC2C9E6}" type="sibTrans" cxnId="{D91DEABF-06BB-6945-8F15-B85EFEFC2F19}">
      <dgm:prSet/>
      <dgm:spPr/>
      <dgm:t>
        <a:bodyPr/>
        <a:lstStyle/>
        <a:p>
          <a:endParaRPr lang="en-GB"/>
        </a:p>
      </dgm:t>
    </dgm:pt>
    <dgm:pt modelId="{F3F569D3-89AB-6F4F-8266-FF2AB403E836}">
      <dgm:prSet custT="1"/>
      <dgm:spPr/>
      <dgm:t>
        <a:bodyPr/>
        <a:lstStyle/>
        <a:p>
          <a:r>
            <a:rPr lang="el-GR" sz="1400" dirty="0"/>
            <a:t>ΜΑΡΑΘΩΝΙΟΣ ΑΘΗΝΩΝ</a:t>
          </a:r>
          <a:endParaRPr lang="en-GB" sz="1400" dirty="0"/>
        </a:p>
      </dgm:t>
    </dgm:pt>
    <dgm:pt modelId="{2E64F6CE-F58A-3F47-AD1B-59BFC625E9C3}" type="parTrans" cxnId="{53D2A109-CAD4-A949-8099-C1E451C91171}">
      <dgm:prSet/>
      <dgm:spPr/>
      <dgm:t>
        <a:bodyPr/>
        <a:lstStyle/>
        <a:p>
          <a:endParaRPr lang="en-GB"/>
        </a:p>
      </dgm:t>
    </dgm:pt>
    <dgm:pt modelId="{A9CBE53E-1ACA-EE42-A1CC-A33202578CF0}" type="sibTrans" cxnId="{53D2A109-CAD4-A949-8099-C1E451C91171}">
      <dgm:prSet/>
      <dgm:spPr/>
      <dgm:t>
        <a:bodyPr/>
        <a:lstStyle/>
        <a:p>
          <a:endParaRPr lang="en-GB"/>
        </a:p>
      </dgm:t>
    </dgm:pt>
    <dgm:pt modelId="{97486138-C89A-6049-8DAC-DE7B406A8A92}">
      <dgm:prSet/>
      <dgm:spPr/>
      <dgm:t>
        <a:bodyPr/>
        <a:lstStyle/>
        <a:p>
          <a:r>
            <a:rPr lang="el-GR" dirty="0"/>
            <a:t>8/11 </a:t>
          </a:r>
        </a:p>
        <a:p>
          <a:r>
            <a:rPr lang="el-GR" dirty="0"/>
            <a:t>ΑΘΗΝΑ</a:t>
          </a:r>
          <a:endParaRPr lang="en-GB" dirty="0"/>
        </a:p>
      </dgm:t>
    </dgm:pt>
    <dgm:pt modelId="{A8437A1E-DAC1-234C-8472-EB54F190A0CB}" type="parTrans" cxnId="{620A3AB9-4E74-5347-B3F9-D179F80CA554}">
      <dgm:prSet/>
      <dgm:spPr/>
      <dgm:t>
        <a:bodyPr/>
        <a:lstStyle/>
        <a:p>
          <a:endParaRPr lang="en-GB"/>
        </a:p>
      </dgm:t>
    </dgm:pt>
    <dgm:pt modelId="{4E5D33C5-F260-944F-BBCD-A18E94131916}" type="sibTrans" cxnId="{620A3AB9-4E74-5347-B3F9-D179F80CA554}">
      <dgm:prSet/>
      <dgm:spPr/>
      <dgm:t>
        <a:bodyPr/>
        <a:lstStyle/>
        <a:p>
          <a:endParaRPr lang="en-GB"/>
        </a:p>
      </dgm:t>
    </dgm:pt>
    <dgm:pt modelId="{C6AD810D-8F8F-0549-B0F1-61B58A04742E}" type="pres">
      <dgm:prSet presAssocID="{B32701D5-7C5C-1A45-BA21-FB5014A7AEC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DDB4BAB-AA97-054E-9672-1DD181F1C637}" type="pres">
      <dgm:prSet presAssocID="{9D13DBAF-2764-1248-81A8-D8BFCF6CF14C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7A87C7-B77C-7B49-9700-EB1A60DAB789}" type="pres">
      <dgm:prSet presAssocID="{9D13DBAF-2764-1248-81A8-D8BFCF6CF14C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6C99B5-367A-1547-88BF-28A273B97F7B}" type="pres">
      <dgm:prSet presAssocID="{DA17EA9B-0E63-2F43-B6A3-4753A8562DAD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EB92FA-AD92-664A-8EE4-72E62DC8DE17}" type="pres">
      <dgm:prSet presAssocID="{DA17EA9B-0E63-2F43-B6A3-4753A8562DAD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3D8C98-5B2A-794D-B1A9-2E4B4C7B764C}" type="pres">
      <dgm:prSet presAssocID="{835CAE4F-DAD7-BE42-9C61-AB22139F46FE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33D704-27B9-5E44-90D1-0068B90FC6D1}" type="pres">
      <dgm:prSet presAssocID="{835CAE4F-DAD7-BE42-9C61-AB22139F46FE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69D0AB-08B6-E94D-B0FA-87FFE4B7244F}" type="pres">
      <dgm:prSet presAssocID="{F3F569D3-89AB-6F4F-8266-FF2AB403E836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E3278BC-41B2-BD45-A23D-FCBA6B791211}" type="pres">
      <dgm:prSet presAssocID="{F3F569D3-89AB-6F4F-8266-FF2AB403E836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49B8EA8-4EC2-5A4F-9030-4AC61985B2F9}" type="presOf" srcId="{F3F569D3-89AB-6F4F-8266-FF2AB403E836}" destId="{0B69D0AB-08B6-E94D-B0FA-87FFE4B7244F}" srcOrd="0" destOrd="0" presId="urn:microsoft.com/office/officeart/2009/3/layout/IncreasingArrowsProcess"/>
    <dgm:cxn modelId="{A5703378-6CEB-BF41-9326-0CE17C114250}" type="presOf" srcId="{97486138-C89A-6049-8DAC-DE7B406A8A92}" destId="{1E3278BC-41B2-BD45-A23D-FCBA6B791211}" srcOrd="0" destOrd="0" presId="urn:microsoft.com/office/officeart/2009/3/layout/IncreasingArrowsProcess"/>
    <dgm:cxn modelId="{B32F995F-9FD7-4F4E-9E37-F0BC404D1B59}" srcId="{DA17EA9B-0E63-2F43-B6A3-4753A8562DAD}" destId="{189E7632-D6A6-AE4E-ACB1-528125EAA543}" srcOrd="0" destOrd="0" parTransId="{7EEFE16A-A75A-F94E-930E-F6C0820559AA}" sibTransId="{6E480249-9EB7-5B4F-8126-EDD8ADFD5650}"/>
    <dgm:cxn modelId="{44235497-5CD5-D049-AC49-DFC4664CC85B}" srcId="{B32701D5-7C5C-1A45-BA21-FB5014A7AEC7}" destId="{835CAE4F-DAD7-BE42-9C61-AB22139F46FE}" srcOrd="2" destOrd="0" parTransId="{48EE19C1-6E4F-4E4C-975C-1C2F36C93C98}" sibTransId="{A869BAC0-6C36-D447-8259-FBF45E5A01E7}"/>
    <dgm:cxn modelId="{13E73349-5038-9843-BC7A-FCA8FDCFFFB0}" srcId="{B32701D5-7C5C-1A45-BA21-FB5014A7AEC7}" destId="{DA17EA9B-0E63-2F43-B6A3-4753A8562DAD}" srcOrd="1" destOrd="0" parTransId="{237C415A-FCB1-AF40-BF48-31E814B80A65}" sibTransId="{7B8776D2-F018-4D40-A984-BB53301CE91C}"/>
    <dgm:cxn modelId="{620A3AB9-4E74-5347-B3F9-D179F80CA554}" srcId="{F3F569D3-89AB-6F4F-8266-FF2AB403E836}" destId="{97486138-C89A-6049-8DAC-DE7B406A8A92}" srcOrd="0" destOrd="0" parTransId="{A8437A1E-DAC1-234C-8472-EB54F190A0CB}" sibTransId="{4E5D33C5-F260-944F-BBCD-A18E94131916}"/>
    <dgm:cxn modelId="{E5C27337-E67D-E749-A1BF-CA127C342C1A}" type="presOf" srcId="{189E7632-D6A6-AE4E-ACB1-528125EAA543}" destId="{F4EB92FA-AD92-664A-8EE4-72E62DC8DE17}" srcOrd="0" destOrd="0" presId="urn:microsoft.com/office/officeart/2009/3/layout/IncreasingArrowsProcess"/>
    <dgm:cxn modelId="{110C9466-5F87-6C46-B617-FCC3BAEE42F0}" type="presOf" srcId="{DA17EA9B-0E63-2F43-B6A3-4753A8562DAD}" destId="{5A6C99B5-367A-1547-88BF-28A273B97F7B}" srcOrd="0" destOrd="0" presId="urn:microsoft.com/office/officeart/2009/3/layout/IncreasingArrowsProcess"/>
    <dgm:cxn modelId="{C5A1A7D4-2D5A-F145-9A75-2F4EED6B494E}" type="presOf" srcId="{835CAE4F-DAD7-BE42-9C61-AB22139F46FE}" destId="{3E3D8C98-5B2A-794D-B1A9-2E4B4C7B764C}" srcOrd="0" destOrd="0" presId="urn:microsoft.com/office/officeart/2009/3/layout/IncreasingArrowsProcess"/>
    <dgm:cxn modelId="{86F566EB-6CDB-4046-9497-1405ADA14652}" type="presOf" srcId="{B32701D5-7C5C-1A45-BA21-FB5014A7AEC7}" destId="{C6AD810D-8F8F-0549-B0F1-61B58A04742E}" srcOrd="0" destOrd="0" presId="urn:microsoft.com/office/officeart/2009/3/layout/IncreasingArrowsProcess"/>
    <dgm:cxn modelId="{FB02DF95-7C4D-644E-BC36-4A5690FBDA66}" type="presOf" srcId="{423B6F9B-20A6-CF43-853D-EB2B23A6BBFE}" destId="{727A87C7-B77C-7B49-9700-EB1A60DAB789}" srcOrd="0" destOrd="0" presId="urn:microsoft.com/office/officeart/2009/3/layout/IncreasingArrowsProcess"/>
    <dgm:cxn modelId="{1A4D7B81-F6A2-4145-8D45-DB07EA5E9CF1}" srcId="{B32701D5-7C5C-1A45-BA21-FB5014A7AEC7}" destId="{9D13DBAF-2764-1248-81A8-D8BFCF6CF14C}" srcOrd="0" destOrd="0" parTransId="{60B3C60C-BCCA-014A-BC88-46B521F6CF6A}" sibTransId="{4B60356A-946F-B94F-8604-A6BC23FAE435}"/>
    <dgm:cxn modelId="{965CF28F-677C-DF45-87AA-1F16909FE75D}" type="presOf" srcId="{53792C19-087F-4148-805D-13B5E7293A70}" destId="{4333D704-27B9-5E44-90D1-0068B90FC6D1}" srcOrd="0" destOrd="0" presId="urn:microsoft.com/office/officeart/2009/3/layout/IncreasingArrowsProcess"/>
    <dgm:cxn modelId="{95750375-FF38-9343-A8AA-DF00D3DE977A}" type="presOf" srcId="{9D13DBAF-2764-1248-81A8-D8BFCF6CF14C}" destId="{7DDB4BAB-AA97-054E-9672-1DD181F1C637}" srcOrd="0" destOrd="0" presId="urn:microsoft.com/office/officeart/2009/3/layout/IncreasingArrowsProcess"/>
    <dgm:cxn modelId="{38BA4B11-EAF9-DA43-9700-5FB1642E39D6}" srcId="{9D13DBAF-2764-1248-81A8-D8BFCF6CF14C}" destId="{423B6F9B-20A6-CF43-853D-EB2B23A6BBFE}" srcOrd="0" destOrd="0" parTransId="{63A4CC61-9BC9-E24B-9AB0-A7FBD06FA3B7}" sibTransId="{8F1AA4BC-7838-D64A-91AF-15F342969D8D}"/>
    <dgm:cxn modelId="{53D2A109-CAD4-A949-8099-C1E451C91171}" srcId="{B32701D5-7C5C-1A45-BA21-FB5014A7AEC7}" destId="{F3F569D3-89AB-6F4F-8266-FF2AB403E836}" srcOrd="3" destOrd="0" parTransId="{2E64F6CE-F58A-3F47-AD1B-59BFC625E9C3}" sibTransId="{A9CBE53E-1ACA-EE42-A1CC-A33202578CF0}"/>
    <dgm:cxn modelId="{D91DEABF-06BB-6945-8F15-B85EFEFC2F19}" srcId="{835CAE4F-DAD7-BE42-9C61-AB22139F46FE}" destId="{53792C19-087F-4148-805D-13B5E7293A70}" srcOrd="0" destOrd="0" parTransId="{66D5FD9E-B9D0-F344-8888-934B5BB63BD3}" sibTransId="{04C889EE-8178-7D42-9CD0-3BA7DBC2C9E6}"/>
    <dgm:cxn modelId="{FB448F37-B826-0540-B460-7287C4A5D9B5}" type="presParOf" srcId="{C6AD810D-8F8F-0549-B0F1-61B58A04742E}" destId="{7DDB4BAB-AA97-054E-9672-1DD181F1C637}" srcOrd="0" destOrd="0" presId="urn:microsoft.com/office/officeart/2009/3/layout/IncreasingArrowsProcess"/>
    <dgm:cxn modelId="{1AEFDB44-87BD-2343-9A0B-C4ED6F098C82}" type="presParOf" srcId="{C6AD810D-8F8F-0549-B0F1-61B58A04742E}" destId="{727A87C7-B77C-7B49-9700-EB1A60DAB789}" srcOrd="1" destOrd="0" presId="urn:microsoft.com/office/officeart/2009/3/layout/IncreasingArrowsProcess"/>
    <dgm:cxn modelId="{67F6A3B2-5F25-F848-8A38-D78DF5799647}" type="presParOf" srcId="{C6AD810D-8F8F-0549-B0F1-61B58A04742E}" destId="{5A6C99B5-367A-1547-88BF-28A273B97F7B}" srcOrd="2" destOrd="0" presId="urn:microsoft.com/office/officeart/2009/3/layout/IncreasingArrowsProcess"/>
    <dgm:cxn modelId="{1E9ED00D-3786-154E-AB23-47C801ABCB1F}" type="presParOf" srcId="{C6AD810D-8F8F-0549-B0F1-61B58A04742E}" destId="{F4EB92FA-AD92-664A-8EE4-72E62DC8DE17}" srcOrd="3" destOrd="0" presId="urn:microsoft.com/office/officeart/2009/3/layout/IncreasingArrowsProcess"/>
    <dgm:cxn modelId="{56243BAD-A0C2-6F48-B00E-250251E6A518}" type="presParOf" srcId="{C6AD810D-8F8F-0549-B0F1-61B58A04742E}" destId="{3E3D8C98-5B2A-794D-B1A9-2E4B4C7B764C}" srcOrd="4" destOrd="0" presId="urn:microsoft.com/office/officeart/2009/3/layout/IncreasingArrowsProcess"/>
    <dgm:cxn modelId="{477D531C-6F10-0C4A-9304-216705EE1DE2}" type="presParOf" srcId="{C6AD810D-8F8F-0549-B0F1-61B58A04742E}" destId="{4333D704-27B9-5E44-90D1-0068B90FC6D1}" srcOrd="5" destOrd="0" presId="urn:microsoft.com/office/officeart/2009/3/layout/IncreasingArrowsProcess"/>
    <dgm:cxn modelId="{9BCD27C1-0003-2B4A-AFD0-E7E87528081D}" type="presParOf" srcId="{C6AD810D-8F8F-0549-B0F1-61B58A04742E}" destId="{0B69D0AB-08B6-E94D-B0FA-87FFE4B7244F}" srcOrd="6" destOrd="0" presId="urn:microsoft.com/office/officeart/2009/3/layout/IncreasingArrowsProcess"/>
    <dgm:cxn modelId="{A474CEF3-1B61-EC49-AB9C-01EED1A9B1D0}" type="presParOf" srcId="{C6AD810D-8F8F-0549-B0F1-61B58A04742E}" destId="{1E3278BC-41B2-BD45-A23D-FCBA6B791211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39B94A-A633-174D-A2FE-8E35BAEA7314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253FDAB-0538-A049-AF72-518ACE50CB6E}">
      <dgm:prSet phldrT="[Text]" custT="1"/>
      <dgm:spPr/>
      <dgm:t>
        <a:bodyPr/>
        <a:lstStyle/>
        <a:p>
          <a:r>
            <a:rPr lang="el-GR" sz="1400" dirty="0"/>
            <a:t>ΠΑΠΑΦΛΕΣΕΙΑ</a:t>
          </a:r>
          <a:endParaRPr lang="en-GB" sz="1200" dirty="0"/>
        </a:p>
      </dgm:t>
    </dgm:pt>
    <dgm:pt modelId="{2F97E27F-7A49-6C45-867F-6A3778A4D16C}" type="parTrans" cxnId="{92BD8216-6461-5248-B910-CF9AD16A7284}">
      <dgm:prSet/>
      <dgm:spPr/>
      <dgm:t>
        <a:bodyPr/>
        <a:lstStyle/>
        <a:p>
          <a:endParaRPr lang="en-GB" sz="1600"/>
        </a:p>
      </dgm:t>
    </dgm:pt>
    <dgm:pt modelId="{DDB682D7-F3EB-8D4B-A141-E08454AA9DD9}" type="sibTrans" cxnId="{92BD8216-6461-5248-B910-CF9AD16A7284}">
      <dgm:prSet/>
      <dgm:spPr/>
      <dgm:t>
        <a:bodyPr/>
        <a:lstStyle/>
        <a:p>
          <a:endParaRPr lang="en-GB" sz="1600"/>
        </a:p>
      </dgm:t>
    </dgm:pt>
    <dgm:pt modelId="{72B74C7E-5463-7542-A675-EF29F0537CC8}">
      <dgm:prSet phldrT="[Text]" custT="1"/>
      <dgm:spPr/>
      <dgm:t>
        <a:bodyPr/>
        <a:lstStyle/>
        <a:p>
          <a:r>
            <a:rPr lang="el-GR" sz="1600" dirty="0"/>
            <a:t>23/5</a:t>
          </a:r>
          <a:endParaRPr lang="en-US" sz="1600" dirty="0"/>
        </a:p>
        <a:p>
          <a:r>
            <a:rPr lang="el-GR" sz="1600" dirty="0"/>
            <a:t>ΚΑΛΑΜΑΤΑ </a:t>
          </a:r>
          <a:endParaRPr lang="en-GB" sz="1600" dirty="0"/>
        </a:p>
      </dgm:t>
    </dgm:pt>
    <dgm:pt modelId="{D9E88A5B-163E-394E-99C0-FCD4916E7470}" type="parTrans" cxnId="{D002636C-EE3C-E74F-9761-D3936C239DC6}">
      <dgm:prSet/>
      <dgm:spPr/>
      <dgm:t>
        <a:bodyPr/>
        <a:lstStyle/>
        <a:p>
          <a:endParaRPr lang="en-GB" sz="1600"/>
        </a:p>
      </dgm:t>
    </dgm:pt>
    <dgm:pt modelId="{222DB0B2-FC94-9B4E-BD73-29EF432F1A56}" type="sibTrans" cxnId="{D002636C-EE3C-E74F-9761-D3936C239DC6}">
      <dgm:prSet/>
      <dgm:spPr/>
      <dgm:t>
        <a:bodyPr/>
        <a:lstStyle/>
        <a:p>
          <a:endParaRPr lang="en-GB" sz="1600"/>
        </a:p>
      </dgm:t>
    </dgm:pt>
    <dgm:pt modelId="{667919D6-F7E3-B64B-9A41-D34E8126186E}">
      <dgm:prSet phldrT="[Text]" custT="1"/>
      <dgm:spPr/>
      <dgm:t>
        <a:bodyPr/>
        <a:lstStyle/>
        <a:p>
          <a:r>
            <a:rPr lang="el-GR" sz="1400" dirty="0"/>
            <a:t>ΒΕΝΙΖΕΛΕΙΑ - ΧΑΝΙΑ</a:t>
          </a:r>
          <a:endParaRPr lang="en-GB" sz="1200" dirty="0"/>
        </a:p>
      </dgm:t>
    </dgm:pt>
    <dgm:pt modelId="{5BE87510-5399-554B-BEC4-795396E46DD6}" type="parTrans" cxnId="{48C821B1-98E0-7846-A704-7417469F7A05}">
      <dgm:prSet/>
      <dgm:spPr/>
      <dgm:t>
        <a:bodyPr/>
        <a:lstStyle/>
        <a:p>
          <a:endParaRPr lang="en-GB" sz="1600"/>
        </a:p>
      </dgm:t>
    </dgm:pt>
    <dgm:pt modelId="{4FA96FBE-937E-EC47-9B26-ECAF75867FF1}" type="sibTrans" cxnId="{48C821B1-98E0-7846-A704-7417469F7A05}">
      <dgm:prSet/>
      <dgm:spPr/>
      <dgm:t>
        <a:bodyPr/>
        <a:lstStyle/>
        <a:p>
          <a:endParaRPr lang="en-GB" sz="1600"/>
        </a:p>
      </dgm:t>
    </dgm:pt>
    <dgm:pt modelId="{5C4E8E6E-39BA-D342-B9C9-56A41A542D03}">
      <dgm:prSet phldrT="[Text]" custT="1"/>
      <dgm:spPr/>
      <dgm:t>
        <a:bodyPr/>
        <a:lstStyle/>
        <a:p>
          <a:r>
            <a:rPr lang="el-GR" sz="1600" dirty="0"/>
            <a:t>31/5 </a:t>
          </a:r>
          <a:endParaRPr lang="en-US" sz="1600" dirty="0"/>
        </a:p>
        <a:p>
          <a:r>
            <a:rPr lang="el-GR" sz="1600" dirty="0"/>
            <a:t>ΧΑΝΙΑ </a:t>
          </a:r>
          <a:endParaRPr lang="en-GB" sz="1600" dirty="0"/>
        </a:p>
      </dgm:t>
    </dgm:pt>
    <dgm:pt modelId="{07A2E8B1-2872-DC4A-B719-FA355D5EBFD3}" type="parTrans" cxnId="{1FAD627E-4542-6943-B9FD-3AA688050989}">
      <dgm:prSet/>
      <dgm:spPr/>
      <dgm:t>
        <a:bodyPr/>
        <a:lstStyle/>
        <a:p>
          <a:endParaRPr lang="en-GB" sz="1600"/>
        </a:p>
      </dgm:t>
    </dgm:pt>
    <dgm:pt modelId="{16351476-655C-B84C-BE1E-F48BAF13CA05}" type="sibTrans" cxnId="{1FAD627E-4542-6943-B9FD-3AA688050989}">
      <dgm:prSet/>
      <dgm:spPr/>
      <dgm:t>
        <a:bodyPr/>
        <a:lstStyle/>
        <a:p>
          <a:endParaRPr lang="en-GB" sz="1600"/>
        </a:p>
      </dgm:t>
    </dgm:pt>
    <dgm:pt modelId="{6706370F-FF3A-3640-91A6-B8ABCA820DF0}">
      <dgm:prSet phldrT="[Text]" custT="1"/>
      <dgm:spPr/>
      <dgm:t>
        <a:bodyPr/>
        <a:lstStyle/>
        <a:p>
          <a:r>
            <a:rPr lang="el-GR" sz="1400" dirty="0"/>
            <a:t>ΦΙΛΟΘΕΗ </a:t>
          </a:r>
          <a:r>
            <a:rPr lang="en-US" sz="1400" dirty="0"/>
            <a:t>WOMEN GALA</a:t>
          </a:r>
          <a:endParaRPr lang="en-GB" sz="1400" dirty="0"/>
        </a:p>
      </dgm:t>
    </dgm:pt>
    <dgm:pt modelId="{E57A5021-C1D9-6D4E-9793-21903AD97559}" type="parTrans" cxnId="{A9B13C6E-EAF4-2842-B620-60DF12C020F3}">
      <dgm:prSet/>
      <dgm:spPr/>
      <dgm:t>
        <a:bodyPr/>
        <a:lstStyle/>
        <a:p>
          <a:endParaRPr lang="en-GB" sz="1600"/>
        </a:p>
      </dgm:t>
    </dgm:pt>
    <dgm:pt modelId="{0FF7FEB2-0820-774A-A839-0A1929C25FF1}" type="sibTrans" cxnId="{A9B13C6E-EAF4-2842-B620-60DF12C020F3}">
      <dgm:prSet/>
      <dgm:spPr/>
      <dgm:t>
        <a:bodyPr/>
        <a:lstStyle/>
        <a:p>
          <a:endParaRPr lang="en-GB" sz="1600"/>
        </a:p>
      </dgm:t>
    </dgm:pt>
    <dgm:pt modelId="{213F9097-0755-934E-805E-B41CE321DACB}">
      <dgm:prSet phldrT="[Text]" custT="1"/>
      <dgm:spPr/>
      <dgm:t>
        <a:bodyPr/>
        <a:lstStyle/>
        <a:p>
          <a:r>
            <a:rPr lang="en-GB" sz="1600" dirty="0"/>
            <a:t>5/6</a:t>
          </a:r>
        </a:p>
        <a:p>
          <a:r>
            <a:rPr lang="el-GR" sz="1600" dirty="0"/>
            <a:t>ΦΙΛΟΘΕΗ</a:t>
          </a:r>
          <a:endParaRPr lang="en-GB" sz="1800" dirty="0"/>
        </a:p>
      </dgm:t>
    </dgm:pt>
    <dgm:pt modelId="{39ABA6C0-1AAF-444D-9F72-4D7BE9A71EA4}" type="parTrans" cxnId="{B032D9BF-9636-6E48-B6CB-51D8F5F8E3E3}">
      <dgm:prSet/>
      <dgm:spPr/>
      <dgm:t>
        <a:bodyPr/>
        <a:lstStyle/>
        <a:p>
          <a:endParaRPr lang="en-GB" sz="1600"/>
        </a:p>
      </dgm:t>
    </dgm:pt>
    <dgm:pt modelId="{FFEEB553-B66C-6D49-807C-E1CFC7952845}" type="sibTrans" cxnId="{B032D9BF-9636-6E48-B6CB-51D8F5F8E3E3}">
      <dgm:prSet/>
      <dgm:spPr/>
      <dgm:t>
        <a:bodyPr/>
        <a:lstStyle/>
        <a:p>
          <a:endParaRPr lang="en-GB" sz="1600"/>
        </a:p>
      </dgm:t>
    </dgm:pt>
    <dgm:pt modelId="{E018DA00-4EA4-8F49-A6E3-6F863ABE1ECB}">
      <dgm:prSet custT="1"/>
      <dgm:spPr/>
      <dgm:t>
        <a:bodyPr/>
        <a:lstStyle/>
        <a:p>
          <a:r>
            <a:rPr lang="el-GR" sz="1100" dirty="0"/>
            <a:t>ΔΙΕΘΝΕΣ </a:t>
          </a:r>
          <a:r>
            <a:rPr lang="en-US" sz="1100" dirty="0"/>
            <a:t>meeting </a:t>
          </a:r>
          <a:r>
            <a:rPr lang="el-GR" sz="1100" dirty="0"/>
            <a:t>ΑΛΜΑΤΩΝ ΚΑΛΛΙΘΕΑ </a:t>
          </a:r>
          <a:endParaRPr lang="en-GB" sz="1100" dirty="0"/>
        </a:p>
      </dgm:t>
    </dgm:pt>
    <dgm:pt modelId="{FDBADADF-CF6E-6742-A3C6-923B78D13BDC}" type="parTrans" cxnId="{CCE34EAA-628F-464A-A2E3-E7583C2B3D7A}">
      <dgm:prSet/>
      <dgm:spPr/>
      <dgm:t>
        <a:bodyPr/>
        <a:lstStyle/>
        <a:p>
          <a:endParaRPr lang="en-GB" sz="1600"/>
        </a:p>
      </dgm:t>
    </dgm:pt>
    <dgm:pt modelId="{7DE18AB1-F102-5E45-A9F0-BF2975946870}" type="sibTrans" cxnId="{CCE34EAA-628F-464A-A2E3-E7583C2B3D7A}">
      <dgm:prSet/>
      <dgm:spPr/>
      <dgm:t>
        <a:bodyPr/>
        <a:lstStyle/>
        <a:p>
          <a:endParaRPr lang="en-GB" sz="1600"/>
        </a:p>
      </dgm:t>
    </dgm:pt>
    <dgm:pt modelId="{5EC8770B-EC83-FD4A-B880-DC0A8B6286AE}">
      <dgm:prSet custT="1"/>
      <dgm:spPr/>
      <dgm:t>
        <a:bodyPr/>
        <a:lstStyle/>
        <a:p>
          <a:r>
            <a:rPr lang="el-GR" sz="1600" dirty="0"/>
            <a:t>6/6</a:t>
          </a:r>
        </a:p>
        <a:p>
          <a:r>
            <a:rPr lang="el-GR" sz="1600" dirty="0"/>
            <a:t>ΚΑΛΛΙΘΕΑ</a:t>
          </a:r>
          <a:r>
            <a:rPr lang="el-GR" sz="1800" dirty="0"/>
            <a:t> </a:t>
          </a:r>
          <a:endParaRPr lang="en-GB" sz="1800" dirty="0"/>
        </a:p>
      </dgm:t>
    </dgm:pt>
    <dgm:pt modelId="{1D604AF3-9E07-1E44-826A-DFF97B15FFE1}" type="parTrans" cxnId="{DCDE52F5-6741-134B-9A4C-28F232594B92}">
      <dgm:prSet/>
      <dgm:spPr/>
      <dgm:t>
        <a:bodyPr/>
        <a:lstStyle/>
        <a:p>
          <a:endParaRPr lang="en-GB" sz="1600"/>
        </a:p>
      </dgm:t>
    </dgm:pt>
    <dgm:pt modelId="{58E6234E-8F2B-EA41-B564-F97DE7AAF498}" type="sibTrans" cxnId="{DCDE52F5-6741-134B-9A4C-28F232594B92}">
      <dgm:prSet/>
      <dgm:spPr/>
      <dgm:t>
        <a:bodyPr/>
        <a:lstStyle/>
        <a:p>
          <a:endParaRPr lang="en-GB" sz="1600"/>
        </a:p>
      </dgm:t>
    </dgm:pt>
    <dgm:pt modelId="{AB4579FA-300C-7143-BB96-C033948358B3}">
      <dgm:prSet custT="1"/>
      <dgm:spPr/>
      <dgm:t>
        <a:bodyPr/>
        <a:lstStyle/>
        <a:p>
          <a:r>
            <a:rPr lang="el-GR" sz="1050" dirty="0"/>
            <a:t>ΠΑΝΕΛΛΗΝΙΟ ΠΡΩΤΑΘΛΗΜΑ	Α-Γ</a:t>
          </a:r>
          <a:r>
            <a:rPr lang="el-GR" sz="1100" dirty="0"/>
            <a:t> </a:t>
          </a:r>
          <a:endParaRPr lang="en-GB" sz="1100" dirty="0"/>
        </a:p>
      </dgm:t>
    </dgm:pt>
    <dgm:pt modelId="{F116AE20-601A-C546-AC0A-6E092F4B7D79}" type="parTrans" cxnId="{10DA33ED-45D6-4E40-B4BB-B2DCF20A2510}">
      <dgm:prSet/>
      <dgm:spPr/>
      <dgm:t>
        <a:bodyPr/>
        <a:lstStyle/>
        <a:p>
          <a:endParaRPr lang="en-GB" sz="1600"/>
        </a:p>
      </dgm:t>
    </dgm:pt>
    <dgm:pt modelId="{386B0779-031E-A741-AFCA-274DD5A71490}" type="sibTrans" cxnId="{10DA33ED-45D6-4E40-B4BB-B2DCF20A2510}">
      <dgm:prSet/>
      <dgm:spPr/>
      <dgm:t>
        <a:bodyPr/>
        <a:lstStyle/>
        <a:p>
          <a:endParaRPr lang="en-GB" sz="1600"/>
        </a:p>
      </dgm:t>
    </dgm:pt>
    <dgm:pt modelId="{B09B412E-B91F-EB4F-90FA-696BE67C77A1}">
      <dgm:prSet custT="1"/>
      <dgm:spPr/>
      <dgm:t>
        <a:bodyPr/>
        <a:lstStyle/>
        <a:p>
          <a:r>
            <a:rPr lang="el-GR" sz="1400" dirty="0"/>
            <a:t>13-14/6  </a:t>
          </a:r>
        </a:p>
        <a:p>
          <a:r>
            <a:rPr lang="el-GR" sz="1400" dirty="0"/>
            <a:t>ΠΑΤΡΑ</a:t>
          </a:r>
          <a:r>
            <a:rPr lang="el-GR" sz="2400" dirty="0"/>
            <a:t>  </a:t>
          </a:r>
          <a:endParaRPr lang="en-GB" sz="2400" dirty="0"/>
        </a:p>
      </dgm:t>
    </dgm:pt>
    <dgm:pt modelId="{CF859D60-D1D1-FE42-99A6-0E64E80F07C9}" type="parTrans" cxnId="{31951ECC-2E46-F04B-A9A7-7A68C4DDC09A}">
      <dgm:prSet/>
      <dgm:spPr/>
      <dgm:t>
        <a:bodyPr/>
        <a:lstStyle/>
        <a:p>
          <a:endParaRPr lang="en-GB" sz="1600"/>
        </a:p>
      </dgm:t>
    </dgm:pt>
    <dgm:pt modelId="{E904A6F8-82BB-304E-AF76-36CE4285E4A0}" type="sibTrans" cxnId="{31951ECC-2E46-F04B-A9A7-7A68C4DDC09A}">
      <dgm:prSet/>
      <dgm:spPr/>
      <dgm:t>
        <a:bodyPr/>
        <a:lstStyle/>
        <a:p>
          <a:endParaRPr lang="en-GB" sz="1600"/>
        </a:p>
      </dgm:t>
    </dgm:pt>
    <dgm:pt modelId="{2EA98E99-69CF-3B46-9D18-ED784E553D0E}">
      <dgm:prSet/>
      <dgm:spPr/>
      <dgm:t>
        <a:bodyPr/>
        <a:lstStyle/>
        <a:p>
          <a:endParaRPr lang="en-GB" sz="1600"/>
        </a:p>
      </dgm:t>
    </dgm:pt>
    <dgm:pt modelId="{617DB65F-F496-434B-BE73-70F10FC7D808}" type="parTrans" cxnId="{F4570E03-486B-0A48-8421-BC3F8E7EB5E5}">
      <dgm:prSet/>
      <dgm:spPr/>
      <dgm:t>
        <a:bodyPr/>
        <a:lstStyle/>
        <a:p>
          <a:endParaRPr lang="en-GB" sz="1600"/>
        </a:p>
      </dgm:t>
    </dgm:pt>
    <dgm:pt modelId="{948D6967-E384-6345-8EAE-BF974A9961AD}" type="sibTrans" cxnId="{F4570E03-486B-0A48-8421-BC3F8E7EB5E5}">
      <dgm:prSet/>
      <dgm:spPr/>
      <dgm:t>
        <a:bodyPr/>
        <a:lstStyle/>
        <a:p>
          <a:endParaRPr lang="en-GB" sz="1600"/>
        </a:p>
      </dgm:t>
    </dgm:pt>
    <dgm:pt modelId="{473652F0-F0EA-4042-A54F-81579218C8C7}" type="pres">
      <dgm:prSet presAssocID="{0439B94A-A633-174D-A2FE-8E35BAEA731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C9583712-7338-E44F-8BFA-F735F91B016D}" type="pres">
      <dgm:prSet presAssocID="{1253FDAB-0538-A049-AF72-518ACE50CB6E}" presName="parentText1" presStyleLbl="node1" presStyleIdx="0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C9C0F8E-3830-0C41-880F-B17989E0DC30}" type="pres">
      <dgm:prSet presAssocID="{1253FDAB-0538-A049-AF72-518ACE50CB6E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2353B2D-22A5-3340-8E96-EEFF4A26D8D4}" type="pres">
      <dgm:prSet presAssocID="{667919D6-F7E3-B64B-9A41-D34E8126186E}" presName="parentText2" presStyleLbl="node1" presStyleIdx="1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2737E2-79B9-3F4B-B75B-35FC60061A5D}" type="pres">
      <dgm:prSet presAssocID="{667919D6-F7E3-B64B-9A41-D34E8126186E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5F45B6-4C76-9943-AB8F-DEEDEBA18C8D}" type="pres">
      <dgm:prSet presAssocID="{6706370F-FF3A-3640-91A6-B8ABCA820DF0}" presName="parentText3" presStyleLbl="node1" presStyleIdx="2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F12EE6-B40E-904C-8559-3F88FE2C409E}" type="pres">
      <dgm:prSet presAssocID="{6706370F-FF3A-3640-91A6-B8ABCA820DF0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478F3C9-15DB-5F4D-9704-992F1AD063E7}" type="pres">
      <dgm:prSet presAssocID="{E018DA00-4EA4-8F49-A6E3-6F863ABE1ECB}" presName="parentText4" presStyleLbl="node1" presStyleIdx="3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B5F6A35-F49D-9E45-8AE8-062685E604B7}" type="pres">
      <dgm:prSet presAssocID="{E018DA00-4EA4-8F49-A6E3-6F863ABE1ECB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D8113C-BF58-A844-BC37-8778003DB2A1}" type="pres">
      <dgm:prSet presAssocID="{AB4579FA-300C-7143-BB96-C033948358B3}" presName="parentText5" presStyleLbl="node1" presStyleIdx="4" presStyleCnt="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C9B9CA-A0E6-9A4B-9766-04CFAF929253}" type="pres">
      <dgm:prSet presAssocID="{AB4579FA-300C-7143-BB96-C033948358B3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0B39230-8792-614C-95DE-704D3BBC9CE6}" type="presOf" srcId="{E018DA00-4EA4-8F49-A6E3-6F863ABE1ECB}" destId="{9478F3C9-15DB-5F4D-9704-992F1AD063E7}" srcOrd="0" destOrd="0" presId="urn:microsoft.com/office/officeart/2009/3/layout/IncreasingArrowsProcess"/>
    <dgm:cxn modelId="{31951ECC-2E46-F04B-A9A7-7A68C4DDC09A}" srcId="{AB4579FA-300C-7143-BB96-C033948358B3}" destId="{B09B412E-B91F-EB4F-90FA-696BE67C77A1}" srcOrd="0" destOrd="0" parTransId="{CF859D60-D1D1-FE42-99A6-0E64E80F07C9}" sibTransId="{E904A6F8-82BB-304E-AF76-36CE4285E4A0}"/>
    <dgm:cxn modelId="{F4570E03-486B-0A48-8421-BC3F8E7EB5E5}" srcId="{0439B94A-A633-174D-A2FE-8E35BAEA7314}" destId="{2EA98E99-69CF-3B46-9D18-ED784E553D0E}" srcOrd="5" destOrd="0" parTransId="{617DB65F-F496-434B-BE73-70F10FC7D808}" sibTransId="{948D6967-E384-6345-8EAE-BF974A9961AD}"/>
    <dgm:cxn modelId="{669B969E-C38A-934E-9109-233B21A8A621}" type="presOf" srcId="{5C4E8E6E-39BA-D342-B9C9-56A41A542D03}" destId="{8C2737E2-79B9-3F4B-B75B-35FC60061A5D}" srcOrd="0" destOrd="0" presId="urn:microsoft.com/office/officeart/2009/3/layout/IncreasingArrowsProcess"/>
    <dgm:cxn modelId="{B5AD10C4-CE36-4C41-9AFC-6EEDFFC74C7D}" type="presOf" srcId="{B09B412E-B91F-EB4F-90FA-696BE67C77A1}" destId="{17C9B9CA-A0E6-9A4B-9766-04CFAF929253}" srcOrd="0" destOrd="0" presId="urn:microsoft.com/office/officeart/2009/3/layout/IncreasingArrowsProcess"/>
    <dgm:cxn modelId="{B032D9BF-9636-6E48-B6CB-51D8F5F8E3E3}" srcId="{6706370F-FF3A-3640-91A6-B8ABCA820DF0}" destId="{213F9097-0755-934E-805E-B41CE321DACB}" srcOrd="0" destOrd="0" parTransId="{39ABA6C0-1AAF-444D-9F72-4D7BE9A71EA4}" sibTransId="{FFEEB553-B66C-6D49-807C-E1CFC7952845}"/>
    <dgm:cxn modelId="{A582D19F-9FF5-0F45-943D-78F1D59E4407}" type="presOf" srcId="{5EC8770B-EC83-FD4A-B880-DC0A8B6286AE}" destId="{DB5F6A35-F49D-9E45-8AE8-062685E604B7}" srcOrd="0" destOrd="0" presId="urn:microsoft.com/office/officeart/2009/3/layout/IncreasingArrowsProcess"/>
    <dgm:cxn modelId="{35CF82AD-CEE8-8444-A1F3-9A593F70136F}" type="presOf" srcId="{1253FDAB-0538-A049-AF72-518ACE50CB6E}" destId="{C9583712-7338-E44F-8BFA-F735F91B016D}" srcOrd="0" destOrd="0" presId="urn:microsoft.com/office/officeart/2009/3/layout/IncreasingArrowsProcess"/>
    <dgm:cxn modelId="{D002636C-EE3C-E74F-9761-D3936C239DC6}" srcId="{1253FDAB-0538-A049-AF72-518ACE50CB6E}" destId="{72B74C7E-5463-7542-A675-EF29F0537CC8}" srcOrd="0" destOrd="0" parTransId="{D9E88A5B-163E-394E-99C0-FCD4916E7470}" sibTransId="{222DB0B2-FC94-9B4E-BD73-29EF432F1A56}"/>
    <dgm:cxn modelId="{10DA33ED-45D6-4E40-B4BB-B2DCF20A2510}" srcId="{0439B94A-A633-174D-A2FE-8E35BAEA7314}" destId="{AB4579FA-300C-7143-BB96-C033948358B3}" srcOrd="4" destOrd="0" parTransId="{F116AE20-601A-C546-AC0A-6E092F4B7D79}" sibTransId="{386B0779-031E-A741-AFCA-274DD5A71490}"/>
    <dgm:cxn modelId="{CCE34EAA-628F-464A-A2E3-E7583C2B3D7A}" srcId="{0439B94A-A633-174D-A2FE-8E35BAEA7314}" destId="{E018DA00-4EA4-8F49-A6E3-6F863ABE1ECB}" srcOrd="3" destOrd="0" parTransId="{FDBADADF-CF6E-6742-A3C6-923B78D13BDC}" sibTransId="{7DE18AB1-F102-5E45-A9F0-BF2975946870}"/>
    <dgm:cxn modelId="{F56D0E44-89F7-3447-9F83-E74AA3FEA1ED}" type="presOf" srcId="{0439B94A-A633-174D-A2FE-8E35BAEA7314}" destId="{473652F0-F0EA-4042-A54F-81579218C8C7}" srcOrd="0" destOrd="0" presId="urn:microsoft.com/office/officeart/2009/3/layout/IncreasingArrowsProcess"/>
    <dgm:cxn modelId="{DCDE52F5-6741-134B-9A4C-28F232594B92}" srcId="{E018DA00-4EA4-8F49-A6E3-6F863ABE1ECB}" destId="{5EC8770B-EC83-FD4A-B880-DC0A8B6286AE}" srcOrd="0" destOrd="0" parTransId="{1D604AF3-9E07-1E44-826A-DFF97B15FFE1}" sibTransId="{58E6234E-8F2B-EA41-B564-F97DE7AAF498}"/>
    <dgm:cxn modelId="{1FAD627E-4542-6943-B9FD-3AA688050989}" srcId="{667919D6-F7E3-B64B-9A41-D34E8126186E}" destId="{5C4E8E6E-39BA-D342-B9C9-56A41A542D03}" srcOrd="0" destOrd="0" parTransId="{07A2E8B1-2872-DC4A-B719-FA355D5EBFD3}" sibTransId="{16351476-655C-B84C-BE1E-F48BAF13CA05}"/>
    <dgm:cxn modelId="{CC9ED2CC-8938-DD4C-9E7D-F5BC6217D7CA}" type="presOf" srcId="{667919D6-F7E3-B64B-9A41-D34E8126186E}" destId="{72353B2D-22A5-3340-8E96-EEFF4A26D8D4}" srcOrd="0" destOrd="0" presId="urn:microsoft.com/office/officeart/2009/3/layout/IncreasingArrowsProcess"/>
    <dgm:cxn modelId="{48C821B1-98E0-7846-A704-7417469F7A05}" srcId="{0439B94A-A633-174D-A2FE-8E35BAEA7314}" destId="{667919D6-F7E3-B64B-9A41-D34E8126186E}" srcOrd="1" destOrd="0" parTransId="{5BE87510-5399-554B-BEC4-795396E46DD6}" sibTransId="{4FA96FBE-937E-EC47-9B26-ECAF75867FF1}"/>
    <dgm:cxn modelId="{A9B13C6E-EAF4-2842-B620-60DF12C020F3}" srcId="{0439B94A-A633-174D-A2FE-8E35BAEA7314}" destId="{6706370F-FF3A-3640-91A6-B8ABCA820DF0}" srcOrd="2" destOrd="0" parTransId="{E57A5021-C1D9-6D4E-9793-21903AD97559}" sibTransId="{0FF7FEB2-0820-774A-A839-0A1929C25FF1}"/>
    <dgm:cxn modelId="{8B924E1F-6B37-CF49-AC71-E9E7C9F570F2}" type="presOf" srcId="{213F9097-0755-934E-805E-B41CE321DACB}" destId="{76F12EE6-B40E-904C-8559-3F88FE2C409E}" srcOrd="0" destOrd="0" presId="urn:microsoft.com/office/officeart/2009/3/layout/IncreasingArrowsProcess"/>
    <dgm:cxn modelId="{92BD8216-6461-5248-B910-CF9AD16A7284}" srcId="{0439B94A-A633-174D-A2FE-8E35BAEA7314}" destId="{1253FDAB-0538-A049-AF72-518ACE50CB6E}" srcOrd="0" destOrd="0" parTransId="{2F97E27F-7A49-6C45-867F-6A3778A4D16C}" sibTransId="{DDB682D7-F3EB-8D4B-A141-E08454AA9DD9}"/>
    <dgm:cxn modelId="{C5C961BB-7FFE-7641-B329-BC616A9A0274}" type="presOf" srcId="{72B74C7E-5463-7542-A675-EF29F0537CC8}" destId="{4C9C0F8E-3830-0C41-880F-B17989E0DC30}" srcOrd="0" destOrd="0" presId="urn:microsoft.com/office/officeart/2009/3/layout/IncreasingArrowsProcess"/>
    <dgm:cxn modelId="{6E622683-1093-BB43-A707-74135CDF6426}" type="presOf" srcId="{6706370F-FF3A-3640-91A6-B8ABCA820DF0}" destId="{A05F45B6-4C76-9943-AB8F-DEEDEBA18C8D}" srcOrd="0" destOrd="0" presId="urn:microsoft.com/office/officeart/2009/3/layout/IncreasingArrowsProcess"/>
    <dgm:cxn modelId="{38CBC5F2-06B3-D846-9C28-783135D5B307}" type="presOf" srcId="{AB4579FA-300C-7143-BB96-C033948358B3}" destId="{98D8113C-BF58-A844-BC37-8778003DB2A1}" srcOrd="0" destOrd="0" presId="urn:microsoft.com/office/officeart/2009/3/layout/IncreasingArrowsProcess"/>
    <dgm:cxn modelId="{052B66D9-FC03-044F-93C6-921D6E59BEFB}" type="presParOf" srcId="{473652F0-F0EA-4042-A54F-81579218C8C7}" destId="{C9583712-7338-E44F-8BFA-F735F91B016D}" srcOrd="0" destOrd="0" presId="urn:microsoft.com/office/officeart/2009/3/layout/IncreasingArrowsProcess"/>
    <dgm:cxn modelId="{9FCF05DC-7282-014D-9F58-97664E1C6B5B}" type="presParOf" srcId="{473652F0-F0EA-4042-A54F-81579218C8C7}" destId="{4C9C0F8E-3830-0C41-880F-B17989E0DC30}" srcOrd="1" destOrd="0" presId="urn:microsoft.com/office/officeart/2009/3/layout/IncreasingArrowsProcess"/>
    <dgm:cxn modelId="{2A2C12D7-4CAB-9947-97A0-B2E6512103AE}" type="presParOf" srcId="{473652F0-F0EA-4042-A54F-81579218C8C7}" destId="{72353B2D-22A5-3340-8E96-EEFF4A26D8D4}" srcOrd="2" destOrd="0" presId="urn:microsoft.com/office/officeart/2009/3/layout/IncreasingArrowsProcess"/>
    <dgm:cxn modelId="{D0C9E14D-8891-B340-9646-88EF0463AB80}" type="presParOf" srcId="{473652F0-F0EA-4042-A54F-81579218C8C7}" destId="{8C2737E2-79B9-3F4B-B75B-35FC60061A5D}" srcOrd="3" destOrd="0" presId="urn:microsoft.com/office/officeart/2009/3/layout/IncreasingArrowsProcess"/>
    <dgm:cxn modelId="{22F31B3F-2313-464E-9892-7D2FA71B02C2}" type="presParOf" srcId="{473652F0-F0EA-4042-A54F-81579218C8C7}" destId="{A05F45B6-4C76-9943-AB8F-DEEDEBA18C8D}" srcOrd="4" destOrd="0" presId="urn:microsoft.com/office/officeart/2009/3/layout/IncreasingArrowsProcess"/>
    <dgm:cxn modelId="{5BF2C5CF-0167-7B4F-9647-50BCCF0B113C}" type="presParOf" srcId="{473652F0-F0EA-4042-A54F-81579218C8C7}" destId="{76F12EE6-B40E-904C-8559-3F88FE2C409E}" srcOrd="5" destOrd="0" presId="urn:microsoft.com/office/officeart/2009/3/layout/IncreasingArrowsProcess"/>
    <dgm:cxn modelId="{9B3BA962-C8F3-9D4D-8261-0BBBAC9D5232}" type="presParOf" srcId="{473652F0-F0EA-4042-A54F-81579218C8C7}" destId="{9478F3C9-15DB-5F4D-9704-992F1AD063E7}" srcOrd="6" destOrd="0" presId="urn:microsoft.com/office/officeart/2009/3/layout/IncreasingArrowsProcess"/>
    <dgm:cxn modelId="{215CB1E0-C8DD-7A48-B475-0344E533207E}" type="presParOf" srcId="{473652F0-F0EA-4042-A54F-81579218C8C7}" destId="{DB5F6A35-F49D-9E45-8AE8-062685E604B7}" srcOrd="7" destOrd="0" presId="urn:microsoft.com/office/officeart/2009/3/layout/IncreasingArrowsProcess"/>
    <dgm:cxn modelId="{201BB3E1-D807-064C-BDBD-549FEB2E16E2}" type="presParOf" srcId="{473652F0-F0EA-4042-A54F-81579218C8C7}" destId="{98D8113C-BF58-A844-BC37-8778003DB2A1}" srcOrd="8" destOrd="0" presId="urn:microsoft.com/office/officeart/2009/3/layout/IncreasingArrowsProcess"/>
    <dgm:cxn modelId="{DE75168A-F732-4C4A-B7E5-6F7A16587D0D}" type="presParOf" srcId="{473652F0-F0EA-4042-A54F-81579218C8C7}" destId="{17C9B9CA-A0E6-9A4B-9766-04CFAF929253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A0070A-66B9-CA44-B505-5E595E85AE5C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B7F4DF-0DCE-A443-B45F-0CC97EB2F536}">
      <dgm:prSet phldrT="[Text]" custT="1"/>
      <dgm:spPr/>
      <dgm:t>
        <a:bodyPr/>
        <a:lstStyle/>
        <a:p>
          <a:r>
            <a:rPr lang="en-US" sz="1100" dirty="0"/>
            <a:t>ATHENS STREET POLE VAULT </a:t>
          </a:r>
          <a:endParaRPr lang="en-GB" sz="1200" dirty="0"/>
        </a:p>
      </dgm:t>
    </dgm:pt>
    <dgm:pt modelId="{EA62CBB9-7DCA-CC45-B376-13F39AEC8FC4}" type="parTrans" cxnId="{A27A8D8F-9D27-9F47-9C49-BDE302903220}">
      <dgm:prSet/>
      <dgm:spPr/>
      <dgm:t>
        <a:bodyPr/>
        <a:lstStyle/>
        <a:p>
          <a:endParaRPr lang="en-GB" sz="1600"/>
        </a:p>
      </dgm:t>
    </dgm:pt>
    <dgm:pt modelId="{3041791D-73AF-BE40-A230-922FAFD3BBBA}" type="sibTrans" cxnId="{A27A8D8F-9D27-9F47-9C49-BDE302903220}">
      <dgm:prSet/>
      <dgm:spPr/>
      <dgm:t>
        <a:bodyPr/>
        <a:lstStyle/>
        <a:p>
          <a:endParaRPr lang="en-GB" sz="1600"/>
        </a:p>
      </dgm:t>
    </dgm:pt>
    <dgm:pt modelId="{6D36EFF3-45EF-D349-A8E1-325526C0D3C8}">
      <dgm:prSet phldrT="[Text]" custT="1"/>
      <dgm:spPr/>
      <dgm:t>
        <a:bodyPr/>
        <a:lstStyle/>
        <a:p>
          <a:r>
            <a:rPr lang="el-GR" sz="1400" dirty="0"/>
            <a:t>23/6</a:t>
          </a:r>
        </a:p>
        <a:p>
          <a:r>
            <a:rPr lang="el-GR" sz="1400" dirty="0"/>
            <a:t>ΑΘΗΝΑ</a:t>
          </a:r>
          <a:endParaRPr lang="en-GB" sz="1400" dirty="0"/>
        </a:p>
      </dgm:t>
    </dgm:pt>
    <dgm:pt modelId="{A83023D6-DBEB-C447-A84A-AE53E868DC69}" type="parTrans" cxnId="{75E103FF-389D-EA47-8C70-EE2BE511A18E}">
      <dgm:prSet/>
      <dgm:spPr/>
      <dgm:t>
        <a:bodyPr/>
        <a:lstStyle/>
        <a:p>
          <a:endParaRPr lang="en-GB" sz="1600"/>
        </a:p>
      </dgm:t>
    </dgm:pt>
    <dgm:pt modelId="{A8FCACBC-D27F-BC45-B69B-3DB9EA22FCBB}" type="sibTrans" cxnId="{75E103FF-389D-EA47-8C70-EE2BE511A18E}">
      <dgm:prSet/>
      <dgm:spPr/>
      <dgm:t>
        <a:bodyPr/>
        <a:lstStyle/>
        <a:p>
          <a:endParaRPr lang="en-GB" sz="1600"/>
        </a:p>
      </dgm:t>
    </dgm:pt>
    <dgm:pt modelId="{1CF2E122-FC27-9E40-A7D5-38A6B4B0BC6B}" type="pres">
      <dgm:prSet presAssocID="{FBA0070A-66B9-CA44-B505-5E595E85AE5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C645A101-FAF0-0144-8EA0-2B40978F8FD3}" type="pres">
      <dgm:prSet presAssocID="{63B7F4DF-0DCE-A443-B45F-0CC97EB2F536}" presName="parentText1" presStyleLbl="node1" presStyleIdx="0" presStyleCnt="1" custScaleX="49527" custScaleY="219965" custLinFactNeighborX="-23843" custLinFactNeighborY="-3970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607D6B-7CD0-7843-B403-C4CFCBB079D9}" type="pres">
      <dgm:prSet presAssocID="{63B7F4DF-0DCE-A443-B45F-0CC97EB2F536}" presName="childText1" presStyleLbl="solidAlignAcc1" presStyleIdx="0" presStyleCnt="1" custScaleX="29323" custScaleY="137482" custLinFactNeighborX="-34632" custLinFactNeighborY="128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27A8D8F-9D27-9F47-9C49-BDE302903220}" srcId="{FBA0070A-66B9-CA44-B505-5E595E85AE5C}" destId="{63B7F4DF-0DCE-A443-B45F-0CC97EB2F536}" srcOrd="0" destOrd="0" parTransId="{EA62CBB9-7DCA-CC45-B376-13F39AEC8FC4}" sibTransId="{3041791D-73AF-BE40-A230-922FAFD3BBBA}"/>
    <dgm:cxn modelId="{3DF88264-B6E7-EC42-93D4-AEE2892C38D7}" type="presOf" srcId="{FBA0070A-66B9-CA44-B505-5E595E85AE5C}" destId="{1CF2E122-FC27-9E40-A7D5-38A6B4B0BC6B}" srcOrd="0" destOrd="0" presId="urn:microsoft.com/office/officeart/2009/3/layout/IncreasingArrowsProcess"/>
    <dgm:cxn modelId="{75E103FF-389D-EA47-8C70-EE2BE511A18E}" srcId="{63B7F4DF-0DCE-A443-B45F-0CC97EB2F536}" destId="{6D36EFF3-45EF-D349-A8E1-325526C0D3C8}" srcOrd="0" destOrd="0" parTransId="{A83023D6-DBEB-C447-A84A-AE53E868DC69}" sibTransId="{A8FCACBC-D27F-BC45-B69B-3DB9EA22FCBB}"/>
    <dgm:cxn modelId="{4F1B1314-25E2-4142-8F1C-C3894E848632}" type="presOf" srcId="{6D36EFF3-45EF-D349-A8E1-325526C0D3C8}" destId="{91607D6B-7CD0-7843-B403-C4CFCBB079D9}" srcOrd="0" destOrd="0" presId="urn:microsoft.com/office/officeart/2009/3/layout/IncreasingArrowsProcess"/>
    <dgm:cxn modelId="{10816316-2E03-C54B-936B-A2EC558E638F}" type="presOf" srcId="{63B7F4DF-0DCE-A443-B45F-0CC97EB2F536}" destId="{C645A101-FAF0-0144-8EA0-2B40978F8FD3}" srcOrd="0" destOrd="0" presId="urn:microsoft.com/office/officeart/2009/3/layout/IncreasingArrowsProcess"/>
    <dgm:cxn modelId="{62703731-D341-EC43-9779-E6F6FD8B9578}" type="presParOf" srcId="{1CF2E122-FC27-9E40-A7D5-38A6B4B0BC6B}" destId="{C645A101-FAF0-0144-8EA0-2B40978F8FD3}" srcOrd="0" destOrd="0" presId="urn:microsoft.com/office/officeart/2009/3/layout/IncreasingArrowsProcess"/>
    <dgm:cxn modelId="{841839BC-EB53-E540-9359-3E5F2510CDA3}" type="presParOf" srcId="{1CF2E122-FC27-9E40-A7D5-38A6B4B0BC6B}" destId="{91607D6B-7CD0-7843-B403-C4CFCBB079D9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A0070A-66B9-CA44-B505-5E595E85AE5C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B7F4DF-0DCE-A443-B45F-0CC97EB2F536}">
      <dgm:prSet phldrT="[Text]" custT="1"/>
      <dgm:spPr/>
      <dgm:t>
        <a:bodyPr/>
        <a:lstStyle/>
        <a:p>
          <a:r>
            <a:rPr lang="el-GR" sz="1200" dirty="0"/>
            <a:t>ΒΑΛΚΑΝΙΚΟ ΠΡΩΤΑΘΛΗΜΑ</a:t>
          </a:r>
          <a:endParaRPr lang="en-GB" sz="1400" dirty="0"/>
        </a:p>
      </dgm:t>
    </dgm:pt>
    <dgm:pt modelId="{EA62CBB9-7DCA-CC45-B376-13F39AEC8FC4}" type="parTrans" cxnId="{A27A8D8F-9D27-9F47-9C49-BDE302903220}">
      <dgm:prSet/>
      <dgm:spPr/>
      <dgm:t>
        <a:bodyPr/>
        <a:lstStyle/>
        <a:p>
          <a:endParaRPr lang="en-GB" sz="1600"/>
        </a:p>
      </dgm:t>
    </dgm:pt>
    <dgm:pt modelId="{3041791D-73AF-BE40-A230-922FAFD3BBBA}" type="sibTrans" cxnId="{A27A8D8F-9D27-9F47-9C49-BDE302903220}">
      <dgm:prSet/>
      <dgm:spPr/>
      <dgm:t>
        <a:bodyPr/>
        <a:lstStyle/>
        <a:p>
          <a:endParaRPr lang="en-GB" sz="1600"/>
        </a:p>
      </dgm:t>
    </dgm:pt>
    <dgm:pt modelId="{6D36EFF3-45EF-D349-A8E1-325526C0D3C8}">
      <dgm:prSet phldrT="[Text]" custT="1"/>
      <dgm:spPr/>
      <dgm:t>
        <a:bodyPr/>
        <a:lstStyle/>
        <a:p>
          <a:r>
            <a:rPr lang="el-GR" sz="1400" dirty="0"/>
            <a:t>24-25/6</a:t>
          </a:r>
        </a:p>
        <a:p>
          <a:r>
            <a:rPr lang="el-GR" sz="1400" dirty="0"/>
            <a:t>ΡΟΥΜΑΝΙΑ</a:t>
          </a:r>
          <a:endParaRPr lang="en-GB" sz="1100" dirty="0"/>
        </a:p>
      </dgm:t>
    </dgm:pt>
    <dgm:pt modelId="{A83023D6-DBEB-C447-A84A-AE53E868DC69}" type="parTrans" cxnId="{75E103FF-389D-EA47-8C70-EE2BE511A18E}">
      <dgm:prSet/>
      <dgm:spPr/>
      <dgm:t>
        <a:bodyPr/>
        <a:lstStyle/>
        <a:p>
          <a:endParaRPr lang="en-GB" sz="1600"/>
        </a:p>
      </dgm:t>
    </dgm:pt>
    <dgm:pt modelId="{A8FCACBC-D27F-BC45-B69B-3DB9EA22FCBB}" type="sibTrans" cxnId="{75E103FF-389D-EA47-8C70-EE2BE511A18E}">
      <dgm:prSet/>
      <dgm:spPr/>
      <dgm:t>
        <a:bodyPr/>
        <a:lstStyle/>
        <a:p>
          <a:endParaRPr lang="en-GB" sz="1600"/>
        </a:p>
      </dgm:t>
    </dgm:pt>
    <dgm:pt modelId="{1CF2E122-FC27-9E40-A7D5-38A6B4B0BC6B}" type="pres">
      <dgm:prSet presAssocID="{FBA0070A-66B9-CA44-B505-5E595E85AE5C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C645A101-FAF0-0144-8EA0-2B40978F8FD3}" type="pres">
      <dgm:prSet presAssocID="{63B7F4DF-0DCE-A443-B45F-0CC97EB2F536}" presName="parentText1" presStyleLbl="node1" presStyleIdx="0" presStyleCnt="1" custScaleX="54862" custScaleY="244304" custLinFactNeighborX="-24492" custLinFactNeighborY="507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607D6B-7CD0-7843-B403-C4CFCBB079D9}" type="pres">
      <dgm:prSet presAssocID="{63B7F4DF-0DCE-A443-B45F-0CC97EB2F536}" presName="childText1" presStyleLbl="solidAlignAcc1" presStyleIdx="0" presStyleCnt="1" custScaleX="45585" custScaleY="99841" custLinFactNeighborX="-34279" custLinFactNeighborY="228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27A8D8F-9D27-9F47-9C49-BDE302903220}" srcId="{FBA0070A-66B9-CA44-B505-5E595E85AE5C}" destId="{63B7F4DF-0DCE-A443-B45F-0CC97EB2F536}" srcOrd="0" destOrd="0" parTransId="{EA62CBB9-7DCA-CC45-B376-13F39AEC8FC4}" sibTransId="{3041791D-73AF-BE40-A230-922FAFD3BBBA}"/>
    <dgm:cxn modelId="{3DF88264-B6E7-EC42-93D4-AEE2892C38D7}" type="presOf" srcId="{FBA0070A-66B9-CA44-B505-5E595E85AE5C}" destId="{1CF2E122-FC27-9E40-A7D5-38A6B4B0BC6B}" srcOrd="0" destOrd="0" presId="urn:microsoft.com/office/officeart/2009/3/layout/IncreasingArrowsProcess"/>
    <dgm:cxn modelId="{75E103FF-389D-EA47-8C70-EE2BE511A18E}" srcId="{63B7F4DF-0DCE-A443-B45F-0CC97EB2F536}" destId="{6D36EFF3-45EF-D349-A8E1-325526C0D3C8}" srcOrd="0" destOrd="0" parTransId="{A83023D6-DBEB-C447-A84A-AE53E868DC69}" sibTransId="{A8FCACBC-D27F-BC45-B69B-3DB9EA22FCBB}"/>
    <dgm:cxn modelId="{4F1B1314-25E2-4142-8F1C-C3894E848632}" type="presOf" srcId="{6D36EFF3-45EF-D349-A8E1-325526C0D3C8}" destId="{91607D6B-7CD0-7843-B403-C4CFCBB079D9}" srcOrd="0" destOrd="0" presId="urn:microsoft.com/office/officeart/2009/3/layout/IncreasingArrowsProcess"/>
    <dgm:cxn modelId="{10816316-2E03-C54B-936B-A2EC558E638F}" type="presOf" srcId="{63B7F4DF-0DCE-A443-B45F-0CC97EB2F536}" destId="{C645A101-FAF0-0144-8EA0-2B40978F8FD3}" srcOrd="0" destOrd="0" presId="urn:microsoft.com/office/officeart/2009/3/layout/IncreasingArrowsProcess"/>
    <dgm:cxn modelId="{62703731-D341-EC43-9779-E6F6FD8B9578}" type="presParOf" srcId="{1CF2E122-FC27-9E40-A7D5-38A6B4B0BC6B}" destId="{C645A101-FAF0-0144-8EA0-2B40978F8FD3}" srcOrd="0" destOrd="0" presId="urn:microsoft.com/office/officeart/2009/3/layout/IncreasingArrowsProcess"/>
    <dgm:cxn modelId="{841839BC-EB53-E540-9359-3E5F2510CDA3}" type="presParOf" srcId="{1CF2E122-FC27-9E40-A7D5-38A6B4B0BC6B}" destId="{91607D6B-7CD0-7843-B403-C4CFCBB079D9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5AC3A5-F6B9-9444-815B-875F8B87C699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A62C622-8F54-FA4E-B828-00F09656D647}">
      <dgm:prSet phldrT="[Text]" custT="1"/>
      <dgm:spPr/>
      <dgm:t>
        <a:bodyPr/>
        <a:lstStyle/>
        <a:p>
          <a:r>
            <a:rPr lang="el-GR" sz="1800" dirty="0"/>
            <a:t>ΔΡΟΜΕΙΑ</a:t>
          </a:r>
          <a:endParaRPr lang="en-GB" sz="1600" dirty="0"/>
        </a:p>
      </dgm:t>
    </dgm:pt>
    <dgm:pt modelId="{6B18EA82-D600-F74C-923F-A4B11C9E0175}" type="parTrans" cxnId="{60D19F17-7CAC-2E45-8A17-576282248871}">
      <dgm:prSet/>
      <dgm:spPr/>
      <dgm:t>
        <a:bodyPr/>
        <a:lstStyle/>
        <a:p>
          <a:endParaRPr lang="en-GB"/>
        </a:p>
      </dgm:t>
    </dgm:pt>
    <dgm:pt modelId="{576E67EA-0747-484C-8B71-10FF2234FF47}" type="sibTrans" cxnId="{60D19F17-7CAC-2E45-8A17-576282248871}">
      <dgm:prSet/>
      <dgm:spPr/>
      <dgm:t>
        <a:bodyPr/>
        <a:lstStyle/>
        <a:p>
          <a:endParaRPr lang="en-GB"/>
        </a:p>
      </dgm:t>
    </dgm:pt>
    <dgm:pt modelId="{0D7D7E7F-9E8A-2C4E-BAAA-29AE696BE09B}">
      <dgm:prSet phldrT="[Text]" custT="1"/>
      <dgm:spPr/>
      <dgm:t>
        <a:bodyPr/>
        <a:lstStyle/>
        <a:p>
          <a:r>
            <a:rPr lang="el-GR" sz="2400" dirty="0"/>
            <a:t>7/6 </a:t>
          </a:r>
        </a:p>
        <a:p>
          <a:r>
            <a:rPr lang="el-GR" sz="2400" dirty="0"/>
            <a:t>ΒΑΡΗ </a:t>
          </a:r>
          <a:endParaRPr lang="en-GB" sz="2400" dirty="0"/>
        </a:p>
      </dgm:t>
    </dgm:pt>
    <dgm:pt modelId="{ECF299B6-AC44-BA48-BCA2-879AECBB8922}" type="parTrans" cxnId="{416DD5F4-55D6-1D4D-8CFB-4141C62DDF67}">
      <dgm:prSet/>
      <dgm:spPr/>
      <dgm:t>
        <a:bodyPr/>
        <a:lstStyle/>
        <a:p>
          <a:endParaRPr lang="en-GB"/>
        </a:p>
      </dgm:t>
    </dgm:pt>
    <dgm:pt modelId="{CB1AE33D-D163-EA4D-89AF-94B28D91A966}" type="sibTrans" cxnId="{416DD5F4-55D6-1D4D-8CFB-4141C62DDF67}">
      <dgm:prSet/>
      <dgm:spPr/>
      <dgm:t>
        <a:bodyPr/>
        <a:lstStyle/>
        <a:p>
          <a:endParaRPr lang="en-GB"/>
        </a:p>
      </dgm:t>
    </dgm:pt>
    <dgm:pt modelId="{4E359573-4BE1-1040-8D66-CD3E18C1FC11}">
      <dgm:prSet phldrT="[Text]" custT="1"/>
      <dgm:spPr/>
      <dgm:t>
        <a:bodyPr/>
        <a:lstStyle/>
        <a:p>
          <a:r>
            <a:rPr lang="el-GR" sz="1800" dirty="0"/>
            <a:t>ΒΑΛΚΑΝΙΚΟ ΑΝΔΡΩΝ Α-Γ </a:t>
          </a:r>
          <a:endParaRPr lang="en-GB" sz="1800" dirty="0"/>
        </a:p>
      </dgm:t>
    </dgm:pt>
    <dgm:pt modelId="{0C9417DE-41D3-E44F-9269-D84307C7E816}" type="parTrans" cxnId="{E491FEE1-E9E7-1D48-BBC2-CBE771280BC4}">
      <dgm:prSet/>
      <dgm:spPr/>
      <dgm:t>
        <a:bodyPr/>
        <a:lstStyle/>
        <a:p>
          <a:endParaRPr lang="en-GB"/>
        </a:p>
      </dgm:t>
    </dgm:pt>
    <dgm:pt modelId="{53921BDD-3D9D-5E4D-B4C4-4ED2E19875BE}" type="sibTrans" cxnId="{E491FEE1-E9E7-1D48-BBC2-CBE771280BC4}">
      <dgm:prSet/>
      <dgm:spPr/>
      <dgm:t>
        <a:bodyPr/>
        <a:lstStyle/>
        <a:p>
          <a:endParaRPr lang="en-GB"/>
        </a:p>
      </dgm:t>
    </dgm:pt>
    <dgm:pt modelId="{5E401DF0-2C65-3949-B149-F7A69E907075}">
      <dgm:prSet phldrT="[Text]" custT="1"/>
      <dgm:spPr/>
      <dgm:t>
        <a:bodyPr/>
        <a:lstStyle/>
        <a:p>
          <a:r>
            <a:rPr lang="el-GR" sz="2400" dirty="0"/>
            <a:t>24-25/6 </a:t>
          </a:r>
        </a:p>
        <a:p>
          <a:r>
            <a:rPr lang="el-GR" sz="2400" dirty="0"/>
            <a:t>Κλούζ (Ρουμανία</a:t>
          </a:r>
          <a:r>
            <a:rPr lang="en-US" sz="2400" dirty="0"/>
            <a:t>)</a:t>
          </a:r>
          <a:endParaRPr lang="en-GB" sz="2400" dirty="0"/>
        </a:p>
      </dgm:t>
    </dgm:pt>
    <dgm:pt modelId="{9E655D13-0B59-3E46-8BF7-809CD6475C1E}" type="parTrans" cxnId="{5F0BF2C2-5ECC-7440-8C03-876954BA9514}">
      <dgm:prSet/>
      <dgm:spPr/>
      <dgm:t>
        <a:bodyPr/>
        <a:lstStyle/>
        <a:p>
          <a:endParaRPr lang="en-GB"/>
        </a:p>
      </dgm:t>
    </dgm:pt>
    <dgm:pt modelId="{E397054D-FA62-8440-8663-6256BFD06405}" type="sibTrans" cxnId="{5F0BF2C2-5ECC-7440-8C03-876954BA9514}">
      <dgm:prSet/>
      <dgm:spPr/>
      <dgm:t>
        <a:bodyPr/>
        <a:lstStyle/>
        <a:p>
          <a:endParaRPr lang="en-GB"/>
        </a:p>
      </dgm:t>
    </dgm:pt>
    <dgm:pt modelId="{249A5FBF-22FA-F542-82E2-6B854DE33906}">
      <dgm:prSet phldrT="[Text]" custT="1"/>
      <dgm:spPr/>
      <dgm:t>
        <a:bodyPr/>
        <a:lstStyle/>
        <a:p>
          <a:r>
            <a:rPr lang="el-GR" sz="1600" dirty="0"/>
            <a:t>ΒΑΛΚΑΝΙΚΟ ΣΚΥΤΑΛ</a:t>
          </a:r>
          <a:r>
            <a:rPr lang="en-US" sz="1600" dirty="0"/>
            <a:t>O</a:t>
          </a:r>
          <a:r>
            <a:rPr lang="el-GR" sz="1600" dirty="0"/>
            <a:t>ΔΡΟΜΙΩΝ</a:t>
          </a:r>
          <a:endParaRPr lang="en-GB" sz="1600" dirty="0"/>
        </a:p>
      </dgm:t>
    </dgm:pt>
    <dgm:pt modelId="{393F5DF4-5101-E245-9740-ABB7D60315C1}" type="parTrans" cxnId="{6A58DA2A-7B8F-9E4A-92E3-44569A08A04E}">
      <dgm:prSet/>
      <dgm:spPr/>
      <dgm:t>
        <a:bodyPr/>
        <a:lstStyle/>
        <a:p>
          <a:endParaRPr lang="en-GB"/>
        </a:p>
      </dgm:t>
    </dgm:pt>
    <dgm:pt modelId="{2132C13B-070F-2542-AFCD-6BB3DC1236F1}" type="sibTrans" cxnId="{6A58DA2A-7B8F-9E4A-92E3-44569A08A04E}">
      <dgm:prSet/>
      <dgm:spPr/>
      <dgm:t>
        <a:bodyPr/>
        <a:lstStyle/>
        <a:p>
          <a:endParaRPr lang="en-GB"/>
        </a:p>
      </dgm:t>
    </dgm:pt>
    <dgm:pt modelId="{FA821C0C-79F6-D44A-8F13-71D8BEDE1B6D}">
      <dgm:prSet phldrT="[Text]" custT="1"/>
      <dgm:spPr/>
      <dgm:t>
        <a:bodyPr/>
        <a:lstStyle/>
        <a:p>
          <a:r>
            <a:rPr lang="el-GR" sz="2400" dirty="0" smtClean="0"/>
            <a:t>28-29/6</a:t>
          </a:r>
          <a:endParaRPr lang="el-GR" sz="2400" dirty="0"/>
        </a:p>
        <a:p>
          <a:r>
            <a:rPr lang="el-GR" sz="2400" dirty="0"/>
            <a:t>Ερζουρούμ</a:t>
          </a:r>
          <a:r>
            <a:rPr lang="en-US" sz="2400" dirty="0"/>
            <a:t> (T</a:t>
          </a:r>
          <a:r>
            <a:rPr lang="el-GR" sz="2400" dirty="0" err="1"/>
            <a:t>ουρκία</a:t>
          </a:r>
          <a:r>
            <a:rPr lang="el-GR" sz="2400" dirty="0"/>
            <a:t>)</a:t>
          </a:r>
          <a:endParaRPr lang="en-GB" sz="2400" dirty="0"/>
        </a:p>
      </dgm:t>
    </dgm:pt>
    <dgm:pt modelId="{F4A46646-236B-1D4A-952D-443414B641FB}" type="parTrans" cxnId="{20E1E394-C582-B644-9B02-97B16C467E69}">
      <dgm:prSet/>
      <dgm:spPr/>
      <dgm:t>
        <a:bodyPr/>
        <a:lstStyle/>
        <a:p>
          <a:endParaRPr lang="en-GB"/>
        </a:p>
      </dgm:t>
    </dgm:pt>
    <dgm:pt modelId="{3EC4C2F8-FCFF-324D-BEEA-FE87F818D91E}" type="sibTrans" cxnId="{20E1E394-C582-B644-9B02-97B16C467E69}">
      <dgm:prSet/>
      <dgm:spPr/>
      <dgm:t>
        <a:bodyPr/>
        <a:lstStyle/>
        <a:p>
          <a:endParaRPr lang="en-GB"/>
        </a:p>
      </dgm:t>
    </dgm:pt>
    <dgm:pt modelId="{4F518DB5-2BFB-FA45-9B7E-2966B2F7235C}" type="pres">
      <dgm:prSet presAssocID="{A65AC3A5-F6B9-9444-815B-875F8B87C699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l-GR"/>
        </a:p>
      </dgm:t>
    </dgm:pt>
    <dgm:pt modelId="{709493A7-28E6-E645-8C33-64851418EA03}" type="pres">
      <dgm:prSet presAssocID="{FA62C622-8F54-FA4E-B828-00F09656D647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2DDCEA-40E6-2D41-88AC-5E404804E787}" type="pres">
      <dgm:prSet presAssocID="{FA62C622-8F54-FA4E-B828-00F09656D64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C4E4706-0FE1-4841-BB56-18CA47724FC4}" type="pres">
      <dgm:prSet presAssocID="{4E359573-4BE1-1040-8D66-CD3E18C1FC11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F7E143B-CFC2-4944-BF16-E4485EE20884}" type="pres">
      <dgm:prSet presAssocID="{4E359573-4BE1-1040-8D66-CD3E18C1FC11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A0014B-F45A-BB42-B084-2012F0385F40}" type="pres">
      <dgm:prSet presAssocID="{249A5FBF-22FA-F542-82E2-6B854DE33906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3DF589-F54F-0C49-BFC4-2C7E1FEE5EFD}" type="pres">
      <dgm:prSet presAssocID="{249A5FBF-22FA-F542-82E2-6B854DE3390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8A652AA-AB45-B140-9EAE-B909685C6BF0}" type="presOf" srcId="{5E401DF0-2C65-3949-B149-F7A69E907075}" destId="{DF7E143B-CFC2-4944-BF16-E4485EE20884}" srcOrd="0" destOrd="0" presId="urn:microsoft.com/office/officeart/2009/3/layout/IncreasingArrowsProcess"/>
    <dgm:cxn modelId="{42148B5C-7B66-8A44-A605-FAA7422CBF6F}" type="presOf" srcId="{FA62C622-8F54-FA4E-B828-00F09656D647}" destId="{709493A7-28E6-E645-8C33-64851418EA03}" srcOrd="0" destOrd="0" presId="urn:microsoft.com/office/officeart/2009/3/layout/IncreasingArrowsProcess"/>
    <dgm:cxn modelId="{8BB254EC-1F71-4F49-BD30-B8BEAA3B76A4}" type="presOf" srcId="{4E359573-4BE1-1040-8D66-CD3E18C1FC11}" destId="{3C4E4706-0FE1-4841-BB56-18CA47724FC4}" srcOrd="0" destOrd="0" presId="urn:microsoft.com/office/officeart/2009/3/layout/IncreasingArrowsProcess"/>
    <dgm:cxn modelId="{6A58DA2A-7B8F-9E4A-92E3-44569A08A04E}" srcId="{A65AC3A5-F6B9-9444-815B-875F8B87C699}" destId="{249A5FBF-22FA-F542-82E2-6B854DE33906}" srcOrd="2" destOrd="0" parTransId="{393F5DF4-5101-E245-9740-ABB7D60315C1}" sibTransId="{2132C13B-070F-2542-AFCD-6BB3DC1236F1}"/>
    <dgm:cxn modelId="{67E996FB-7996-0B41-AA90-DE32E8FF96AA}" type="presOf" srcId="{249A5FBF-22FA-F542-82E2-6B854DE33906}" destId="{BAA0014B-F45A-BB42-B084-2012F0385F40}" srcOrd="0" destOrd="0" presId="urn:microsoft.com/office/officeart/2009/3/layout/IncreasingArrowsProcess"/>
    <dgm:cxn modelId="{E491FEE1-E9E7-1D48-BBC2-CBE771280BC4}" srcId="{A65AC3A5-F6B9-9444-815B-875F8B87C699}" destId="{4E359573-4BE1-1040-8D66-CD3E18C1FC11}" srcOrd="1" destOrd="0" parTransId="{0C9417DE-41D3-E44F-9269-D84307C7E816}" sibTransId="{53921BDD-3D9D-5E4D-B4C4-4ED2E19875BE}"/>
    <dgm:cxn modelId="{5F0BF2C2-5ECC-7440-8C03-876954BA9514}" srcId="{4E359573-4BE1-1040-8D66-CD3E18C1FC11}" destId="{5E401DF0-2C65-3949-B149-F7A69E907075}" srcOrd="0" destOrd="0" parTransId="{9E655D13-0B59-3E46-8BF7-809CD6475C1E}" sibTransId="{E397054D-FA62-8440-8663-6256BFD06405}"/>
    <dgm:cxn modelId="{60D19F17-7CAC-2E45-8A17-576282248871}" srcId="{A65AC3A5-F6B9-9444-815B-875F8B87C699}" destId="{FA62C622-8F54-FA4E-B828-00F09656D647}" srcOrd="0" destOrd="0" parTransId="{6B18EA82-D600-F74C-923F-A4B11C9E0175}" sibTransId="{576E67EA-0747-484C-8B71-10FF2234FF47}"/>
    <dgm:cxn modelId="{44C28F2B-0C68-974E-958E-890492DADAEF}" type="presOf" srcId="{FA821C0C-79F6-D44A-8F13-71D8BEDE1B6D}" destId="{0D3DF589-F54F-0C49-BFC4-2C7E1FEE5EFD}" srcOrd="0" destOrd="0" presId="urn:microsoft.com/office/officeart/2009/3/layout/IncreasingArrowsProcess"/>
    <dgm:cxn modelId="{AED373A6-26E9-E744-8766-607C19BDF284}" type="presOf" srcId="{A65AC3A5-F6B9-9444-815B-875F8B87C699}" destId="{4F518DB5-2BFB-FA45-9B7E-2966B2F7235C}" srcOrd="0" destOrd="0" presId="urn:microsoft.com/office/officeart/2009/3/layout/IncreasingArrowsProcess"/>
    <dgm:cxn modelId="{416DD5F4-55D6-1D4D-8CFB-4141C62DDF67}" srcId="{FA62C622-8F54-FA4E-B828-00F09656D647}" destId="{0D7D7E7F-9E8A-2C4E-BAAA-29AE696BE09B}" srcOrd="0" destOrd="0" parTransId="{ECF299B6-AC44-BA48-BCA2-879AECBB8922}" sibTransId="{CB1AE33D-D163-EA4D-89AF-94B28D91A966}"/>
    <dgm:cxn modelId="{20E1E394-C582-B644-9B02-97B16C467E69}" srcId="{249A5FBF-22FA-F542-82E2-6B854DE33906}" destId="{FA821C0C-79F6-D44A-8F13-71D8BEDE1B6D}" srcOrd="0" destOrd="0" parTransId="{F4A46646-236B-1D4A-952D-443414B641FB}" sibTransId="{3EC4C2F8-FCFF-324D-BEEA-FE87F818D91E}"/>
    <dgm:cxn modelId="{017DF19C-DD6B-E84A-B7E7-9DF583CE18A1}" type="presOf" srcId="{0D7D7E7F-9E8A-2C4E-BAAA-29AE696BE09B}" destId="{2C2DDCEA-40E6-2D41-88AC-5E404804E787}" srcOrd="0" destOrd="0" presId="urn:microsoft.com/office/officeart/2009/3/layout/IncreasingArrowsProcess"/>
    <dgm:cxn modelId="{CAD60157-C9F6-4D4B-AD60-C736AD7D9D28}" type="presParOf" srcId="{4F518DB5-2BFB-FA45-9B7E-2966B2F7235C}" destId="{709493A7-28E6-E645-8C33-64851418EA03}" srcOrd="0" destOrd="0" presId="urn:microsoft.com/office/officeart/2009/3/layout/IncreasingArrowsProcess"/>
    <dgm:cxn modelId="{8F829550-6607-2340-893B-65228E053D7F}" type="presParOf" srcId="{4F518DB5-2BFB-FA45-9B7E-2966B2F7235C}" destId="{2C2DDCEA-40E6-2D41-88AC-5E404804E787}" srcOrd="1" destOrd="0" presId="urn:microsoft.com/office/officeart/2009/3/layout/IncreasingArrowsProcess"/>
    <dgm:cxn modelId="{844855BE-6377-AD49-AC93-95D618C375AE}" type="presParOf" srcId="{4F518DB5-2BFB-FA45-9B7E-2966B2F7235C}" destId="{3C4E4706-0FE1-4841-BB56-18CA47724FC4}" srcOrd="2" destOrd="0" presId="urn:microsoft.com/office/officeart/2009/3/layout/IncreasingArrowsProcess"/>
    <dgm:cxn modelId="{9EB07FD5-433F-6F47-B3CC-AE93ED2C6782}" type="presParOf" srcId="{4F518DB5-2BFB-FA45-9B7E-2966B2F7235C}" destId="{DF7E143B-CFC2-4944-BF16-E4485EE20884}" srcOrd="3" destOrd="0" presId="urn:microsoft.com/office/officeart/2009/3/layout/IncreasingArrowsProcess"/>
    <dgm:cxn modelId="{9CD51C01-4BEA-5D4F-A2AE-A61D3A19F057}" type="presParOf" srcId="{4F518DB5-2BFB-FA45-9B7E-2966B2F7235C}" destId="{BAA0014B-F45A-BB42-B084-2012F0385F40}" srcOrd="4" destOrd="0" presId="urn:microsoft.com/office/officeart/2009/3/layout/IncreasingArrowsProcess"/>
    <dgm:cxn modelId="{03AAFAE2-37E8-8047-B142-FAE092112A3B}" type="presParOf" srcId="{4F518DB5-2BFB-FA45-9B7E-2966B2F7235C}" destId="{0D3DF589-F54F-0C49-BFC4-2C7E1FEE5EF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585828-0A29-4B0E-9073-23970285CBFA}">
      <dsp:nvSpPr>
        <dsp:cNvPr id="0" name=""/>
        <dsp:cNvSpPr/>
      </dsp:nvSpPr>
      <dsp:spPr>
        <a:xfrm>
          <a:off x="-508567" y="180753"/>
          <a:ext cx="7074831" cy="113796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/>
            <a:t>Διαδικασία φορμαρίσματος</a:t>
          </a:r>
        </a:p>
      </dsp:txBody>
      <dsp:txXfrm>
        <a:off x="-475237" y="214083"/>
        <a:ext cx="5180708" cy="1071304"/>
      </dsp:txXfrm>
    </dsp:sp>
    <dsp:sp modelId="{1A271F88-8070-4617-81FB-6520495BD20C}">
      <dsp:nvSpPr>
        <dsp:cNvPr id="0" name=""/>
        <dsp:cNvSpPr/>
      </dsp:nvSpPr>
      <dsp:spPr>
        <a:xfrm>
          <a:off x="-31489" y="1812053"/>
          <a:ext cx="7200795" cy="14902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 smtClean="0"/>
            <a:t>Επιλογή Αγωνιστικού Στόχου</a:t>
          </a:r>
          <a:endParaRPr lang="el-GR" sz="3100" b="1" kern="1200" dirty="0"/>
        </a:p>
      </dsp:txBody>
      <dsp:txXfrm>
        <a:off x="12159" y="1855701"/>
        <a:ext cx="5293421" cy="1402965"/>
      </dsp:txXfrm>
    </dsp:sp>
    <dsp:sp modelId="{C5CB135D-CA8D-4138-B37E-3E29F9D81C1E}">
      <dsp:nvSpPr>
        <dsp:cNvPr id="0" name=""/>
        <dsp:cNvSpPr/>
      </dsp:nvSpPr>
      <dsp:spPr>
        <a:xfrm>
          <a:off x="508570" y="3540242"/>
          <a:ext cx="7200795" cy="16487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b="1" kern="1200" dirty="0"/>
            <a:t>Κορύφωση της επίδοσης (</a:t>
          </a:r>
          <a:r>
            <a:rPr lang="en-US" sz="3100" b="1" kern="1200" dirty="0"/>
            <a:t>Peaking)</a:t>
          </a:r>
          <a:endParaRPr lang="el-GR" sz="3100" b="1" kern="1200" dirty="0"/>
        </a:p>
      </dsp:txBody>
      <dsp:txXfrm>
        <a:off x="556861" y="3588533"/>
        <a:ext cx="5284135" cy="1552198"/>
      </dsp:txXfrm>
    </dsp:sp>
    <dsp:sp modelId="{C5D16ED9-C1BE-4440-BF1B-D4A863603103}">
      <dsp:nvSpPr>
        <dsp:cNvPr id="0" name=""/>
        <dsp:cNvSpPr/>
      </dsp:nvSpPr>
      <dsp:spPr>
        <a:xfrm>
          <a:off x="5082181" y="1149956"/>
          <a:ext cx="1007006" cy="1007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>
        <a:off x="5308757" y="1149956"/>
        <a:ext cx="553854" cy="757772"/>
      </dsp:txXfrm>
    </dsp:sp>
    <dsp:sp modelId="{EE45CB95-6CBD-4C64-A5EF-35B3AF04BDB4}">
      <dsp:nvSpPr>
        <dsp:cNvPr id="0" name=""/>
        <dsp:cNvSpPr/>
      </dsp:nvSpPr>
      <dsp:spPr>
        <a:xfrm>
          <a:off x="5622241" y="2947076"/>
          <a:ext cx="1007006" cy="100700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3600" kern="1200"/>
        </a:p>
      </dsp:txBody>
      <dsp:txXfrm>
        <a:off x="5848817" y="2947076"/>
        <a:ext cx="553854" cy="7577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83712-7338-E44F-8BFA-F735F91B016D}">
      <dsp:nvSpPr>
        <dsp:cNvPr id="0" name=""/>
        <dsp:cNvSpPr/>
      </dsp:nvSpPr>
      <dsp:spPr>
        <a:xfrm>
          <a:off x="89904" y="237711"/>
          <a:ext cx="8173120" cy="11886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869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ΠΑΠΑΦΛΕΣΕΙΑ</a:t>
          </a:r>
          <a:endParaRPr lang="en-GB" sz="1300" kern="1200" dirty="0"/>
        </a:p>
      </dsp:txBody>
      <dsp:txXfrm>
        <a:off x="89904" y="534861"/>
        <a:ext cx="7875970" cy="594300"/>
      </dsp:txXfrm>
    </dsp:sp>
    <dsp:sp modelId="{4C9C0F8E-3830-0C41-880F-B17989E0DC30}">
      <dsp:nvSpPr>
        <dsp:cNvPr id="0" name=""/>
        <dsp:cNvSpPr/>
      </dsp:nvSpPr>
      <dsp:spPr>
        <a:xfrm>
          <a:off x="89904" y="1152759"/>
          <a:ext cx="1510556" cy="2182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23/5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ΚΑΛΑΜΑΤΑ </a:t>
          </a:r>
          <a:endParaRPr lang="en-GB" sz="2000" kern="1200" dirty="0"/>
        </a:p>
      </dsp:txBody>
      <dsp:txXfrm>
        <a:off x="89904" y="1152759"/>
        <a:ext cx="1510556" cy="2182461"/>
      </dsp:txXfrm>
    </dsp:sp>
    <dsp:sp modelId="{72353B2D-22A5-3340-8E96-EEFF4A26D8D4}">
      <dsp:nvSpPr>
        <dsp:cNvPr id="0" name=""/>
        <dsp:cNvSpPr/>
      </dsp:nvSpPr>
      <dsp:spPr>
        <a:xfrm>
          <a:off x="1600296" y="634064"/>
          <a:ext cx="6662727" cy="11886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869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ΒΕΝΙΖΕΛΕΙΑ - ΧΑΝΙΑ</a:t>
          </a:r>
          <a:endParaRPr lang="en-GB" sz="1300" kern="1200" dirty="0"/>
        </a:p>
      </dsp:txBody>
      <dsp:txXfrm>
        <a:off x="1600296" y="931214"/>
        <a:ext cx="6365577" cy="594300"/>
      </dsp:txXfrm>
    </dsp:sp>
    <dsp:sp modelId="{8C2737E2-79B9-3F4B-B75B-35FC60061A5D}">
      <dsp:nvSpPr>
        <dsp:cNvPr id="0" name=""/>
        <dsp:cNvSpPr/>
      </dsp:nvSpPr>
      <dsp:spPr>
        <a:xfrm>
          <a:off x="1600296" y="1549112"/>
          <a:ext cx="1510556" cy="2182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31/5 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ΧΑΝΙΑ </a:t>
          </a:r>
          <a:endParaRPr lang="en-GB" sz="2000" kern="1200" dirty="0"/>
        </a:p>
      </dsp:txBody>
      <dsp:txXfrm>
        <a:off x="1600296" y="1549112"/>
        <a:ext cx="1510556" cy="2182461"/>
      </dsp:txXfrm>
    </dsp:sp>
    <dsp:sp modelId="{A05F45B6-4C76-9943-AB8F-DEEDEBA18C8D}">
      <dsp:nvSpPr>
        <dsp:cNvPr id="0" name=""/>
        <dsp:cNvSpPr/>
      </dsp:nvSpPr>
      <dsp:spPr>
        <a:xfrm>
          <a:off x="3110689" y="1030417"/>
          <a:ext cx="5152335" cy="11886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869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ΠΑΝΕΛΛΗΝΙΟ ΠΡΩΤΑΘΛΗΜΑ Α-Γ </a:t>
          </a:r>
          <a:endParaRPr lang="en-GB" sz="1600" kern="1200" dirty="0"/>
        </a:p>
      </dsp:txBody>
      <dsp:txXfrm>
        <a:off x="3110689" y="1327567"/>
        <a:ext cx="4855185" cy="594300"/>
      </dsp:txXfrm>
    </dsp:sp>
    <dsp:sp modelId="{76F12EE6-B40E-904C-8559-3F88FE2C409E}">
      <dsp:nvSpPr>
        <dsp:cNvPr id="0" name=""/>
        <dsp:cNvSpPr/>
      </dsp:nvSpPr>
      <dsp:spPr>
        <a:xfrm>
          <a:off x="3110689" y="1945465"/>
          <a:ext cx="1510556" cy="2182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13-14/6 </a:t>
          </a:r>
          <a:endParaRPr lang="en-GB" sz="24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ΠΑΤΡΑ</a:t>
          </a:r>
          <a:endParaRPr lang="en-GB" sz="3600" kern="1200" dirty="0"/>
        </a:p>
      </dsp:txBody>
      <dsp:txXfrm>
        <a:off x="3110689" y="1945465"/>
        <a:ext cx="1510556" cy="2182461"/>
      </dsp:txXfrm>
    </dsp:sp>
    <dsp:sp modelId="{9478F3C9-15DB-5F4D-9704-992F1AD063E7}">
      <dsp:nvSpPr>
        <dsp:cNvPr id="0" name=""/>
        <dsp:cNvSpPr/>
      </dsp:nvSpPr>
      <dsp:spPr>
        <a:xfrm>
          <a:off x="4621899" y="1426770"/>
          <a:ext cx="3641125" cy="11886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886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ΒΑΛΚΑΝΙΚΟ ΠΡΩΤΑΘΛΗΜΑ</a:t>
          </a:r>
          <a:endParaRPr lang="en-GB" sz="1400" kern="1200" dirty="0"/>
        </a:p>
      </dsp:txBody>
      <dsp:txXfrm>
        <a:off x="4621899" y="1723920"/>
        <a:ext cx="3343975" cy="594300"/>
      </dsp:txXfrm>
    </dsp:sp>
    <dsp:sp modelId="{DB5F6A35-F49D-9E45-8AE8-062685E604B7}">
      <dsp:nvSpPr>
        <dsp:cNvPr id="0" name=""/>
        <dsp:cNvSpPr/>
      </dsp:nvSpPr>
      <dsp:spPr>
        <a:xfrm>
          <a:off x="4621899" y="2341818"/>
          <a:ext cx="1510556" cy="2182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24-25/6</a:t>
          </a:r>
          <a:endParaRPr lang="en-GB" sz="24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/>
            <a:t>ΡΟΥΜΑΝΙΑ</a:t>
          </a:r>
          <a:endParaRPr lang="en-GB" sz="2000" kern="1200" dirty="0"/>
        </a:p>
      </dsp:txBody>
      <dsp:txXfrm>
        <a:off x="4621899" y="2341818"/>
        <a:ext cx="1510556" cy="2182461"/>
      </dsp:txXfrm>
    </dsp:sp>
    <dsp:sp modelId="{98D8113C-BF58-A844-BC37-8778003DB2A1}">
      <dsp:nvSpPr>
        <dsp:cNvPr id="0" name=""/>
        <dsp:cNvSpPr/>
      </dsp:nvSpPr>
      <dsp:spPr>
        <a:xfrm>
          <a:off x="6132292" y="1823123"/>
          <a:ext cx="2130732" cy="11886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18869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GRAND PRIX -</a:t>
          </a:r>
          <a:r>
            <a:rPr lang="el-GR" sz="1200" kern="1200" dirty="0"/>
            <a:t> ΕΛΛΑΔΑ</a:t>
          </a:r>
          <a:r>
            <a:rPr lang="en-US" sz="1200" kern="1200" dirty="0"/>
            <a:t> NATIONAL </a:t>
          </a:r>
          <a:r>
            <a:rPr lang="en-US" sz="1400" kern="1200" dirty="0"/>
            <a:t>PERMIT</a:t>
          </a:r>
          <a:endParaRPr lang="en-GB" sz="1400" kern="1200" dirty="0"/>
        </a:p>
      </dsp:txBody>
      <dsp:txXfrm>
        <a:off x="6132292" y="2120273"/>
        <a:ext cx="1833582" cy="594300"/>
      </dsp:txXfrm>
    </dsp:sp>
    <dsp:sp modelId="{17C9B9CA-A0E6-9A4B-9766-04CFAF929253}">
      <dsp:nvSpPr>
        <dsp:cNvPr id="0" name=""/>
        <dsp:cNvSpPr/>
      </dsp:nvSpPr>
      <dsp:spPr>
        <a:xfrm>
          <a:off x="6132292" y="2738171"/>
          <a:ext cx="1510556" cy="21824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/>
            <a:t>16/5 </a:t>
          </a:r>
          <a:r>
            <a:rPr lang="el-GR" sz="1200" kern="1200" dirty="0"/>
            <a:t>ΠΑΤΡΑ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27/5 ΕΔΕΣΣΑ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8/7 ΑΡΓΟΣ ΟΡΕΣΤΙΚΟ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18/7 ΚΑΒΑΛΑ</a:t>
          </a:r>
        </a:p>
      </dsp:txBody>
      <dsp:txXfrm>
        <a:off x="6132292" y="2738171"/>
        <a:ext cx="1510556" cy="21824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95B7A-77E3-3E48-AF82-D61132435AA0}">
      <dsp:nvSpPr>
        <dsp:cNvPr id="0" name=""/>
        <dsp:cNvSpPr/>
      </dsp:nvSpPr>
      <dsp:spPr>
        <a:xfrm>
          <a:off x="1382170" y="63894"/>
          <a:ext cx="8554448" cy="12440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749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ΠΑΝΕΛΛΗΝΙΟ ΠΡΩΤΑΘΛΗΜΑ 50ΧΛΜ. ΒΑΔΗΝ Α/Γ</a:t>
          </a:r>
          <a:endParaRPr lang="en-GB" sz="1600" kern="1200" dirty="0"/>
        </a:p>
      </dsp:txBody>
      <dsp:txXfrm>
        <a:off x="1382170" y="374908"/>
        <a:ext cx="8243434" cy="622028"/>
      </dsp:txXfrm>
    </dsp:sp>
    <dsp:sp modelId="{9C0941AA-7266-F24B-8ADA-D462A4498AB4}">
      <dsp:nvSpPr>
        <dsp:cNvPr id="0" name=""/>
        <dsp:cNvSpPr/>
      </dsp:nvSpPr>
      <dsp:spPr>
        <a:xfrm>
          <a:off x="1382170" y="1021636"/>
          <a:ext cx="1581033" cy="2284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19/1 </a:t>
          </a:r>
          <a:endParaRPr lang="en-GB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err="1" smtClean="0"/>
            <a:t>Σχοινιάς</a:t>
          </a:r>
          <a:endParaRPr lang="en-GB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1382170" y="1021636"/>
        <a:ext cx="1581033" cy="2284287"/>
      </dsp:txXfrm>
    </dsp:sp>
    <dsp:sp modelId="{C10A2C23-BFC5-1246-AF40-DFA9FF24BC91}">
      <dsp:nvSpPr>
        <dsp:cNvPr id="0" name=""/>
        <dsp:cNvSpPr/>
      </dsp:nvSpPr>
      <dsp:spPr>
        <a:xfrm>
          <a:off x="2963032" y="478740"/>
          <a:ext cx="6973586" cy="12440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97494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ΠΑΝΕΛΛΗΝΙΟ ΠΡΩΤΑΘΛΗΜΑ ΒΑΔΗΝ Κ23 - </a:t>
          </a:r>
          <a:r>
            <a:rPr lang="en-GB" sz="1400" kern="1200" dirty="0"/>
            <a:t>Patras Race Walking Festival</a:t>
          </a:r>
        </a:p>
      </dsp:txBody>
      <dsp:txXfrm>
        <a:off x="2963032" y="789754"/>
        <a:ext cx="6662572" cy="622028"/>
      </dsp:txXfrm>
    </dsp:sp>
    <dsp:sp modelId="{3DFF090E-4079-7D48-A6B0-4437CB7DED4F}">
      <dsp:nvSpPr>
        <dsp:cNvPr id="0" name=""/>
        <dsp:cNvSpPr/>
      </dsp:nvSpPr>
      <dsp:spPr>
        <a:xfrm>
          <a:off x="2963032" y="1436481"/>
          <a:ext cx="1581033" cy="2284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16/2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Πάτρα</a:t>
          </a:r>
          <a:endParaRPr lang="en-GB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b="1" kern="1200" dirty="0"/>
        </a:p>
      </dsp:txBody>
      <dsp:txXfrm>
        <a:off x="2963032" y="1436481"/>
        <a:ext cx="1581033" cy="2284287"/>
      </dsp:txXfrm>
    </dsp:sp>
    <dsp:sp modelId="{1A5FAA32-76A8-2341-A820-BFB522BF5935}">
      <dsp:nvSpPr>
        <dsp:cNvPr id="0" name=""/>
        <dsp:cNvSpPr/>
      </dsp:nvSpPr>
      <dsp:spPr>
        <a:xfrm>
          <a:off x="4543894" y="893585"/>
          <a:ext cx="5392724" cy="12440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749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ΒΑΛΚΑΝΙΚΟ ΠΡΩΤΑΘΛΗΜΑ ΒΑΔΗΝ</a:t>
          </a:r>
          <a:endParaRPr lang="en-GB" sz="1600" kern="1200" dirty="0"/>
        </a:p>
      </dsp:txBody>
      <dsp:txXfrm>
        <a:off x="4543894" y="1204599"/>
        <a:ext cx="5081710" cy="622028"/>
      </dsp:txXfrm>
    </dsp:sp>
    <dsp:sp modelId="{B47FBE5A-C1ED-B544-A83E-6E8E63A2DB8A}">
      <dsp:nvSpPr>
        <dsp:cNvPr id="0" name=""/>
        <dsp:cNvSpPr/>
      </dsp:nvSpPr>
      <dsp:spPr>
        <a:xfrm>
          <a:off x="4543894" y="1851326"/>
          <a:ext cx="1581033" cy="2284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 smtClean="0"/>
            <a:t>14/3</a:t>
          </a:r>
          <a:endParaRPr lang="en-GB" sz="18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b="0" i="0" kern="1200" dirty="0" smtClean="0"/>
            <a:t>Ιβάνο </a:t>
          </a:r>
          <a:r>
            <a:rPr lang="el-GR" sz="1600" b="0" i="0" kern="1200" dirty="0" err="1" smtClean="0"/>
            <a:t>Φράνκβιστ</a:t>
          </a:r>
          <a:r>
            <a:rPr lang="el-GR" sz="1600" b="0" i="0" kern="1200" dirty="0" smtClean="0"/>
            <a:t> (Ουκρανία</a:t>
          </a:r>
          <a:r>
            <a:rPr lang="en-US" sz="1600" b="0" i="0" kern="1200" dirty="0" smtClean="0"/>
            <a:t>)</a:t>
          </a:r>
          <a:endParaRPr lang="en-GB" sz="3600" kern="1200" dirty="0"/>
        </a:p>
      </dsp:txBody>
      <dsp:txXfrm>
        <a:off x="4543894" y="1851326"/>
        <a:ext cx="1581033" cy="2284287"/>
      </dsp:txXfrm>
    </dsp:sp>
    <dsp:sp modelId="{1F38DABC-9AAD-E94B-9382-503B19F678D7}">
      <dsp:nvSpPr>
        <dsp:cNvPr id="0" name=""/>
        <dsp:cNvSpPr/>
      </dsp:nvSpPr>
      <dsp:spPr>
        <a:xfrm>
          <a:off x="6125611" y="1308430"/>
          <a:ext cx="3811006" cy="12440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7494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/>
            <a:t>ΠΑΝΕΛΛΗΝΙΟ ΠΡΩΤΑΘΛΗΜΑ ΒΑΔΗΝ</a:t>
          </a:r>
          <a:endParaRPr lang="en-GB" sz="1600" kern="1200" dirty="0"/>
        </a:p>
      </dsp:txBody>
      <dsp:txXfrm>
        <a:off x="6125611" y="1619444"/>
        <a:ext cx="3499992" cy="622028"/>
      </dsp:txXfrm>
    </dsp:sp>
    <dsp:sp modelId="{9AC253BE-18E3-674D-870D-13C8A2030024}">
      <dsp:nvSpPr>
        <dsp:cNvPr id="0" name=""/>
        <dsp:cNvSpPr/>
      </dsp:nvSpPr>
      <dsp:spPr>
        <a:xfrm>
          <a:off x="6125611" y="2266172"/>
          <a:ext cx="1581033" cy="2284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5/4/20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Μέγαρα</a:t>
          </a:r>
          <a:r>
            <a:rPr lang="el-GR" sz="3600" kern="1200" dirty="0" smtClean="0"/>
            <a:t> </a:t>
          </a:r>
          <a:endParaRPr lang="en-GB" sz="3600" kern="1200" dirty="0"/>
        </a:p>
      </dsp:txBody>
      <dsp:txXfrm>
        <a:off x="6125611" y="2266172"/>
        <a:ext cx="1581033" cy="2284287"/>
      </dsp:txXfrm>
    </dsp:sp>
    <dsp:sp modelId="{4666B3D5-ADFA-8D4C-AEFB-B0A1394ECCBD}">
      <dsp:nvSpPr>
        <dsp:cNvPr id="0" name=""/>
        <dsp:cNvSpPr/>
      </dsp:nvSpPr>
      <dsp:spPr>
        <a:xfrm>
          <a:off x="7706474" y="1723276"/>
          <a:ext cx="2230144" cy="12440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254000" bIns="197494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300" kern="1200" dirty="0" smtClean="0"/>
            <a:t>ΠΑΓΚΟΣΜΙΟ </a:t>
          </a:r>
          <a:r>
            <a:rPr lang="el-GR" sz="1300" kern="1200" dirty="0"/>
            <a:t>ΠΡΩΤΑΘΛΗΜΑ </a:t>
          </a:r>
          <a:r>
            <a:rPr lang="el-GR" sz="1300" kern="1200" dirty="0" smtClean="0"/>
            <a:t>ΒΑΔΗΝ ΟΜΑΔΩΝ </a:t>
          </a:r>
          <a:endParaRPr lang="en-GB" sz="1300" kern="1200" dirty="0"/>
        </a:p>
      </dsp:txBody>
      <dsp:txXfrm>
        <a:off x="7706474" y="2034290"/>
        <a:ext cx="1919130" cy="622028"/>
      </dsp:txXfrm>
    </dsp:sp>
    <dsp:sp modelId="{F53A277E-27DD-254A-B790-A4B3A9C65FAB}">
      <dsp:nvSpPr>
        <dsp:cNvPr id="0" name=""/>
        <dsp:cNvSpPr/>
      </dsp:nvSpPr>
      <dsp:spPr>
        <a:xfrm>
          <a:off x="7706474" y="2681017"/>
          <a:ext cx="1581033" cy="2284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kern="1200" smtClean="0"/>
            <a:t>2-3</a:t>
          </a:r>
          <a:r>
            <a:rPr lang="el-GR" sz="1800" kern="1200" dirty="0" smtClean="0"/>
            <a:t>/</a:t>
          </a:r>
          <a:r>
            <a:rPr lang="en-US" sz="1800" kern="1200" dirty="0" smtClean="0"/>
            <a:t>5</a:t>
          </a:r>
          <a:r>
            <a:rPr lang="el-GR" sz="1800" kern="1200" dirty="0" smtClean="0"/>
            <a:t> </a:t>
          </a:r>
          <a:r>
            <a:rPr lang="el-GR" sz="1800" kern="1200" dirty="0" err="1" smtClean="0"/>
            <a:t>Μίνσκ</a:t>
          </a:r>
          <a:r>
            <a:rPr lang="el-GR" sz="1800" kern="1200" dirty="0" smtClean="0"/>
            <a:t>-Λευκορωσία</a:t>
          </a:r>
          <a:endParaRPr lang="en-GB" sz="1800" kern="1200" dirty="0"/>
        </a:p>
      </dsp:txBody>
      <dsp:txXfrm>
        <a:off x="7706474" y="2681017"/>
        <a:ext cx="1581033" cy="2284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D34FE-BB15-4947-928B-26A7951A1C89}">
      <dsp:nvSpPr>
        <dsp:cNvPr id="0" name=""/>
        <dsp:cNvSpPr/>
      </dsp:nvSpPr>
      <dsp:spPr>
        <a:xfrm>
          <a:off x="1611121" y="59166"/>
          <a:ext cx="7921492" cy="11520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2881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ΕΥΡΩΠΑΙΚΟ ΚΥΠΕΛΛΟ ΡΙΨΕΩΝ</a:t>
          </a:r>
          <a:endParaRPr lang="en-GB" sz="1600" kern="1200" dirty="0"/>
        </a:p>
      </dsp:txBody>
      <dsp:txXfrm>
        <a:off x="1611121" y="347168"/>
        <a:ext cx="7633490" cy="576003"/>
      </dsp:txXfrm>
    </dsp:sp>
    <dsp:sp modelId="{D6134430-2190-9049-98CF-2C9CB9EEEB09}">
      <dsp:nvSpPr>
        <dsp:cNvPr id="0" name=""/>
        <dsp:cNvSpPr/>
      </dsp:nvSpPr>
      <dsp:spPr>
        <a:xfrm>
          <a:off x="1611121" y="946043"/>
          <a:ext cx="1464050" cy="21152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14/3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ΛΕΙΡΙΑ-ΠΟΡΤΟΓΑΛΙΑ</a:t>
          </a:r>
          <a:endParaRPr lang="en-GB" sz="1400" kern="1200" dirty="0"/>
        </a:p>
      </dsp:txBody>
      <dsp:txXfrm>
        <a:off x="1611121" y="946043"/>
        <a:ext cx="1464050" cy="2115269"/>
      </dsp:txXfrm>
    </dsp:sp>
    <dsp:sp modelId="{84E2C470-0C04-5C4E-A28E-5D8FBFDB46A7}">
      <dsp:nvSpPr>
        <dsp:cNvPr id="0" name=""/>
        <dsp:cNvSpPr/>
      </dsp:nvSpPr>
      <dsp:spPr>
        <a:xfrm>
          <a:off x="3075013" y="443317"/>
          <a:ext cx="6457600" cy="11520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2881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ΧΕΙΜΕΡΙΝΟ ΚΥΠΕΛΛΟ ΡΙΨΕΩΝ</a:t>
          </a:r>
          <a:endParaRPr lang="en-GB" sz="1600" kern="1200" dirty="0"/>
        </a:p>
      </dsp:txBody>
      <dsp:txXfrm>
        <a:off x="3075013" y="731319"/>
        <a:ext cx="6169598" cy="576003"/>
      </dsp:txXfrm>
    </dsp:sp>
    <dsp:sp modelId="{C0F4CAD3-E641-3645-9A96-C8ED465AD575}">
      <dsp:nvSpPr>
        <dsp:cNvPr id="0" name=""/>
        <dsp:cNvSpPr/>
      </dsp:nvSpPr>
      <dsp:spPr>
        <a:xfrm>
          <a:off x="3075013" y="1330194"/>
          <a:ext cx="1464050" cy="21152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28/3</a:t>
          </a:r>
          <a:endParaRPr lang="en-GB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/>
        </a:p>
      </dsp:txBody>
      <dsp:txXfrm>
        <a:off x="3075013" y="1330194"/>
        <a:ext cx="1464050" cy="2115269"/>
      </dsp:txXfrm>
    </dsp:sp>
    <dsp:sp modelId="{E9077190-7DAD-AC4B-9B25-1D90874D4002}">
      <dsp:nvSpPr>
        <dsp:cNvPr id="0" name=""/>
        <dsp:cNvSpPr/>
      </dsp:nvSpPr>
      <dsp:spPr>
        <a:xfrm>
          <a:off x="4538904" y="827467"/>
          <a:ext cx="4993708" cy="11520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2881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ΦΕΣΤΙΒΑΛ ΡΙΨΕΩΝ</a:t>
          </a:r>
          <a:endParaRPr lang="en-GB" sz="1600" kern="1200" dirty="0"/>
        </a:p>
      </dsp:txBody>
      <dsp:txXfrm>
        <a:off x="4538904" y="1115469"/>
        <a:ext cx="4705706" cy="576003"/>
      </dsp:txXfrm>
    </dsp:sp>
    <dsp:sp modelId="{621AE28F-C074-2343-BFC0-C748550DC2B0}">
      <dsp:nvSpPr>
        <dsp:cNvPr id="0" name=""/>
        <dsp:cNvSpPr/>
      </dsp:nvSpPr>
      <dsp:spPr>
        <a:xfrm>
          <a:off x="4538904" y="1714344"/>
          <a:ext cx="1464050" cy="21152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24/5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ΤΡΙΠΟΛΗ</a:t>
          </a:r>
          <a:endParaRPr lang="en-GB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4538904" y="1714344"/>
        <a:ext cx="1464050" cy="2115269"/>
      </dsp:txXfrm>
    </dsp:sp>
    <dsp:sp modelId="{48A973D8-1E5A-0E48-882E-7A02C777559F}">
      <dsp:nvSpPr>
        <dsp:cNvPr id="0" name=""/>
        <dsp:cNvSpPr/>
      </dsp:nvSpPr>
      <dsp:spPr>
        <a:xfrm>
          <a:off x="6003588" y="1211618"/>
          <a:ext cx="3529024" cy="11520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2881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΄ΚΩΣΤΑΣ ΣΠΑΝΙΔΗΣ΄</a:t>
          </a:r>
          <a:endParaRPr lang="en-GB" sz="1600" kern="1200" dirty="0"/>
        </a:p>
      </dsp:txBody>
      <dsp:txXfrm>
        <a:off x="6003588" y="1499620"/>
        <a:ext cx="3241022" cy="576003"/>
      </dsp:txXfrm>
    </dsp:sp>
    <dsp:sp modelId="{1960654F-9A61-AA44-A35A-D9EC6DFAFCBB}">
      <dsp:nvSpPr>
        <dsp:cNvPr id="0" name=""/>
        <dsp:cNvSpPr/>
      </dsp:nvSpPr>
      <dsp:spPr>
        <a:xfrm>
          <a:off x="6003588" y="2098494"/>
          <a:ext cx="1464050" cy="21152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17/5</a:t>
          </a:r>
          <a:endParaRPr lang="en-GB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ΘΕΣΣΑΛΟΝΙΚΗ</a:t>
          </a:r>
          <a:endParaRPr lang="en-GB" sz="1400" kern="1200" dirty="0"/>
        </a:p>
      </dsp:txBody>
      <dsp:txXfrm>
        <a:off x="6003588" y="2098494"/>
        <a:ext cx="1464050" cy="2115269"/>
      </dsp:txXfrm>
    </dsp:sp>
    <dsp:sp modelId="{48DDDF86-D657-6F40-9555-BA77AB7325A8}">
      <dsp:nvSpPr>
        <dsp:cNvPr id="0" name=""/>
        <dsp:cNvSpPr/>
      </dsp:nvSpPr>
      <dsp:spPr>
        <a:xfrm>
          <a:off x="7467480" y="1595768"/>
          <a:ext cx="2065133" cy="1152007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254000" bIns="3600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ΠΑΝΕΛΛΗΝΙΟ ΠΡΩΤΑΘΛΗΜΑ  Α-Γ </a:t>
          </a:r>
          <a:endParaRPr lang="en-GB" sz="1400" kern="1200" dirty="0"/>
        </a:p>
      </dsp:txBody>
      <dsp:txXfrm>
        <a:off x="7467480" y="1883770"/>
        <a:ext cx="1777131" cy="576003"/>
      </dsp:txXfrm>
    </dsp:sp>
    <dsp:sp modelId="{A3A2C339-BB54-1247-AE97-39A24D20EDA8}">
      <dsp:nvSpPr>
        <dsp:cNvPr id="0" name=""/>
        <dsp:cNvSpPr/>
      </dsp:nvSpPr>
      <dsp:spPr>
        <a:xfrm>
          <a:off x="7467480" y="2482645"/>
          <a:ext cx="1464050" cy="21152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13-14/6</a:t>
          </a:r>
          <a:endParaRPr lang="en-GB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ΠΑΤΡΑ</a:t>
          </a:r>
          <a:endParaRPr lang="en-GB" sz="1400" kern="1200" dirty="0"/>
        </a:p>
      </dsp:txBody>
      <dsp:txXfrm>
        <a:off x="7467480" y="2482645"/>
        <a:ext cx="1464050" cy="2115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5A101-FAF0-0144-8EA0-2B40978F8FD3}">
      <dsp:nvSpPr>
        <dsp:cNvPr id="0" name=""/>
        <dsp:cNvSpPr/>
      </dsp:nvSpPr>
      <dsp:spPr>
        <a:xfrm>
          <a:off x="0" y="170190"/>
          <a:ext cx="1485564" cy="93289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87486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ΣΙΘΩΝΕΙΑ</a:t>
          </a:r>
          <a:endParaRPr lang="en-GB" sz="1800" kern="1200" dirty="0"/>
        </a:p>
      </dsp:txBody>
      <dsp:txXfrm>
        <a:off x="0" y="403413"/>
        <a:ext cx="1252341" cy="466445"/>
      </dsp:txXfrm>
    </dsp:sp>
    <dsp:sp modelId="{91607D6B-7CD0-7843-B403-C4CFCBB079D9}">
      <dsp:nvSpPr>
        <dsp:cNvPr id="0" name=""/>
        <dsp:cNvSpPr/>
      </dsp:nvSpPr>
      <dsp:spPr>
        <a:xfrm>
          <a:off x="24704" y="868398"/>
          <a:ext cx="1025341" cy="18037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17/6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ΝΙΚΗΤΗ</a:t>
          </a:r>
          <a:endParaRPr lang="en-GB" sz="1600" kern="1200" dirty="0"/>
        </a:p>
      </dsp:txBody>
      <dsp:txXfrm>
        <a:off x="24704" y="868398"/>
        <a:ext cx="1025341" cy="18037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B4BAB-AA97-054E-9672-1DD181F1C637}">
      <dsp:nvSpPr>
        <dsp:cNvPr id="0" name=""/>
        <dsp:cNvSpPr/>
      </dsp:nvSpPr>
      <dsp:spPr>
        <a:xfrm>
          <a:off x="1188368" y="37941"/>
          <a:ext cx="8138862" cy="11848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810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ΗΜΙΜΑΡΑΘΩΝΙΟΣ ΑΘΗΝΩΝ </a:t>
          </a:r>
          <a:endParaRPr lang="en-GB" sz="1600" kern="1200" dirty="0"/>
        </a:p>
      </dsp:txBody>
      <dsp:txXfrm>
        <a:off x="1188368" y="334165"/>
        <a:ext cx="7842638" cy="592447"/>
      </dsp:txXfrm>
    </dsp:sp>
    <dsp:sp modelId="{727A87C7-B77C-7B49-9700-EB1A60DAB789}">
      <dsp:nvSpPr>
        <dsp:cNvPr id="0" name=""/>
        <dsp:cNvSpPr/>
      </dsp:nvSpPr>
      <dsp:spPr>
        <a:xfrm>
          <a:off x="1188368" y="953600"/>
          <a:ext cx="1876007" cy="2191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22/3</a:t>
          </a:r>
          <a:endParaRPr lang="en-US" sz="1900" kern="1200" dirty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ΑΘΗΝΑ</a:t>
          </a:r>
          <a:endParaRPr lang="en-GB" sz="1900" kern="1200" dirty="0"/>
        </a:p>
      </dsp:txBody>
      <dsp:txXfrm>
        <a:off x="1188368" y="953600"/>
        <a:ext cx="1876007" cy="2191700"/>
      </dsp:txXfrm>
    </dsp:sp>
    <dsp:sp modelId="{5A6C99B5-367A-1547-88BF-28A273B97F7B}">
      <dsp:nvSpPr>
        <dsp:cNvPr id="0" name=""/>
        <dsp:cNvSpPr/>
      </dsp:nvSpPr>
      <dsp:spPr>
        <a:xfrm>
          <a:off x="3064376" y="432767"/>
          <a:ext cx="6262854" cy="11848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810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ΠΑΝΕΛΛΗΝΙΟ ΠΡΩΤΑΘΛΗΜΑ 10Κ - ΑΛΕΞΑΝΔΡΙΟΙ ΔΡΟΜΟΙ </a:t>
          </a:r>
          <a:endParaRPr lang="en-GB" sz="1600" kern="1200" dirty="0"/>
        </a:p>
      </dsp:txBody>
      <dsp:txXfrm>
        <a:off x="3064376" y="728991"/>
        <a:ext cx="5966630" cy="592447"/>
      </dsp:txXfrm>
    </dsp:sp>
    <dsp:sp modelId="{F4EB92FA-AD92-664A-8EE4-72E62DC8DE17}">
      <dsp:nvSpPr>
        <dsp:cNvPr id="0" name=""/>
        <dsp:cNvSpPr/>
      </dsp:nvSpPr>
      <dsp:spPr>
        <a:xfrm>
          <a:off x="3064376" y="1348425"/>
          <a:ext cx="1876007" cy="21358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16/4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ΘΕΣΣΑΛΟΝΙΚΗ</a:t>
          </a:r>
          <a:endParaRPr lang="en-GB" sz="1900" kern="1200" dirty="0"/>
        </a:p>
      </dsp:txBody>
      <dsp:txXfrm>
        <a:off x="3064376" y="1348425"/>
        <a:ext cx="1876007" cy="2135836"/>
      </dsp:txXfrm>
    </dsp:sp>
    <dsp:sp modelId="{3E3D8C98-5B2A-794D-B1A9-2E4B4C7B764C}">
      <dsp:nvSpPr>
        <dsp:cNvPr id="0" name=""/>
        <dsp:cNvSpPr/>
      </dsp:nvSpPr>
      <dsp:spPr>
        <a:xfrm>
          <a:off x="4940384" y="827592"/>
          <a:ext cx="4386846" cy="11848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810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ΕΥΡΩΠΑΙΚΟ ΚΥΠΕΛΛΟ 10Κ</a:t>
          </a:r>
          <a:endParaRPr lang="en-GB" sz="1600" kern="1200" dirty="0"/>
        </a:p>
      </dsp:txBody>
      <dsp:txXfrm>
        <a:off x="4940384" y="1123816"/>
        <a:ext cx="4090622" cy="592447"/>
      </dsp:txXfrm>
    </dsp:sp>
    <dsp:sp modelId="{4333D704-27B9-5E44-90D1-0068B90FC6D1}">
      <dsp:nvSpPr>
        <dsp:cNvPr id="0" name=""/>
        <dsp:cNvSpPr/>
      </dsp:nvSpPr>
      <dsp:spPr>
        <a:xfrm>
          <a:off x="4940384" y="1743251"/>
          <a:ext cx="1876007" cy="215011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6/6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ΛΟΝΔΙΝΟ</a:t>
          </a:r>
          <a:endParaRPr lang="en-GB" sz="1900" kern="1200" dirty="0"/>
        </a:p>
      </dsp:txBody>
      <dsp:txXfrm>
        <a:off x="4940384" y="1743251"/>
        <a:ext cx="1876007" cy="2150117"/>
      </dsp:txXfrm>
    </dsp:sp>
    <dsp:sp modelId="{0B69D0AB-08B6-E94D-B0FA-87FFE4B7244F}">
      <dsp:nvSpPr>
        <dsp:cNvPr id="0" name=""/>
        <dsp:cNvSpPr/>
      </dsp:nvSpPr>
      <dsp:spPr>
        <a:xfrm>
          <a:off x="6816392" y="1222417"/>
          <a:ext cx="2510838" cy="118489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88102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ΜΑΡΑΘΩΝΙΟΣ ΑΘΗΝΩΝ</a:t>
          </a:r>
          <a:endParaRPr lang="en-GB" sz="1400" kern="1200" dirty="0"/>
        </a:p>
      </dsp:txBody>
      <dsp:txXfrm>
        <a:off x="6816392" y="1518641"/>
        <a:ext cx="2214614" cy="592447"/>
      </dsp:txXfrm>
    </dsp:sp>
    <dsp:sp modelId="{1E3278BC-41B2-BD45-A23D-FCBA6B791211}">
      <dsp:nvSpPr>
        <dsp:cNvPr id="0" name=""/>
        <dsp:cNvSpPr/>
      </dsp:nvSpPr>
      <dsp:spPr>
        <a:xfrm>
          <a:off x="6816392" y="2138076"/>
          <a:ext cx="1893099" cy="2175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8/11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kern="1200" dirty="0"/>
            <a:t>ΑΘΗΝΑ</a:t>
          </a:r>
          <a:endParaRPr lang="en-GB" sz="1900" kern="1200" dirty="0"/>
        </a:p>
      </dsp:txBody>
      <dsp:txXfrm>
        <a:off x="6816392" y="2138076"/>
        <a:ext cx="1893099" cy="21753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83712-7338-E44F-8BFA-F735F91B016D}">
      <dsp:nvSpPr>
        <dsp:cNvPr id="0" name=""/>
        <dsp:cNvSpPr/>
      </dsp:nvSpPr>
      <dsp:spPr>
        <a:xfrm>
          <a:off x="74403" y="717611"/>
          <a:ext cx="6763960" cy="98366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615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ΠΑΠΑΦΛΕΣΕΙΑ</a:t>
          </a:r>
          <a:endParaRPr lang="en-GB" sz="1200" kern="1200" dirty="0"/>
        </a:p>
      </dsp:txBody>
      <dsp:txXfrm>
        <a:off x="74403" y="963528"/>
        <a:ext cx="6518043" cy="491835"/>
      </dsp:txXfrm>
    </dsp:sp>
    <dsp:sp modelId="{4C9C0F8E-3830-0C41-880F-B17989E0DC30}">
      <dsp:nvSpPr>
        <dsp:cNvPr id="0" name=""/>
        <dsp:cNvSpPr/>
      </dsp:nvSpPr>
      <dsp:spPr>
        <a:xfrm>
          <a:off x="74403" y="1474893"/>
          <a:ext cx="1250115" cy="1806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23/5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ΚΑΛΑΜΑΤΑ </a:t>
          </a:r>
          <a:endParaRPr lang="en-GB" sz="1600" kern="1200" dirty="0"/>
        </a:p>
      </dsp:txBody>
      <dsp:txXfrm>
        <a:off x="74403" y="1474893"/>
        <a:ext cx="1250115" cy="1806175"/>
      </dsp:txXfrm>
    </dsp:sp>
    <dsp:sp modelId="{72353B2D-22A5-3340-8E96-EEFF4A26D8D4}">
      <dsp:nvSpPr>
        <dsp:cNvPr id="0" name=""/>
        <dsp:cNvSpPr/>
      </dsp:nvSpPr>
      <dsp:spPr>
        <a:xfrm>
          <a:off x="1324383" y="1045627"/>
          <a:ext cx="5513980" cy="98366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615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ΒΕΝΙΖΕΛΕΙΑ - ΧΑΝΙΑ</a:t>
          </a:r>
          <a:endParaRPr lang="en-GB" sz="1200" kern="1200" dirty="0"/>
        </a:p>
      </dsp:txBody>
      <dsp:txXfrm>
        <a:off x="1324383" y="1291544"/>
        <a:ext cx="5268063" cy="491835"/>
      </dsp:txXfrm>
    </dsp:sp>
    <dsp:sp modelId="{8C2737E2-79B9-3F4B-B75B-35FC60061A5D}">
      <dsp:nvSpPr>
        <dsp:cNvPr id="0" name=""/>
        <dsp:cNvSpPr/>
      </dsp:nvSpPr>
      <dsp:spPr>
        <a:xfrm>
          <a:off x="1324383" y="1802909"/>
          <a:ext cx="1250115" cy="1806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31/5 </a:t>
          </a: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ΧΑΝΙΑ </a:t>
          </a:r>
          <a:endParaRPr lang="en-GB" sz="1600" kern="1200" dirty="0"/>
        </a:p>
      </dsp:txBody>
      <dsp:txXfrm>
        <a:off x="1324383" y="1802909"/>
        <a:ext cx="1250115" cy="1806175"/>
      </dsp:txXfrm>
    </dsp:sp>
    <dsp:sp modelId="{A05F45B6-4C76-9943-AB8F-DEEDEBA18C8D}">
      <dsp:nvSpPr>
        <dsp:cNvPr id="0" name=""/>
        <dsp:cNvSpPr/>
      </dsp:nvSpPr>
      <dsp:spPr>
        <a:xfrm>
          <a:off x="2574363" y="1373644"/>
          <a:ext cx="4264000" cy="98366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5615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ΦΙΛΟΘΕΗ </a:t>
          </a:r>
          <a:r>
            <a:rPr lang="en-US" sz="1400" kern="1200" dirty="0"/>
            <a:t>WOMEN GALA</a:t>
          </a:r>
          <a:endParaRPr lang="en-GB" sz="1400" kern="1200" dirty="0"/>
        </a:p>
      </dsp:txBody>
      <dsp:txXfrm>
        <a:off x="2574363" y="1619561"/>
        <a:ext cx="4018083" cy="491835"/>
      </dsp:txXfrm>
    </dsp:sp>
    <dsp:sp modelId="{76F12EE6-B40E-904C-8559-3F88FE2C409E}">
      <dsp:nvSpPr>
        <dsp:cNvPr id="0" name=""/>
        <dsp:cNvSpPr/>
      </dsp:nvSpPr>
      <dsp:spPr>
        <a:xfrm>
          <a:off x="2574363" y="2130925"/>
          <a:ext cx="1250115" cy="1806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5/6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ΦΙΛΟΘΕΗ</a:t>
          </a:r>
          <a:endParaRPr lang="en-GB" sz="1800" kern="1200" dirty="0"/>
        </a:p>
      </dsp:txBody>
      <dsp:txXfrm>
        <a:off x="2574363" y="2130925"/>
        <a:ext cx="1250115" cy="1806175"/>
      </dsp:txXfrm>
    </dsp:sp>
    <dsp:sp modelId="{9478F3C9-15DB-5F4D-9704-992F1AD063E7}">
      <dsp:nvSpPr>
        <dsp:cNvPr id="0" name=""/>
        <dsp:cNvSpPr/>
      </dsp:nvSpPr>
      <dsp:spPr>
        <a:xfrm>
          <a:off x="3825019" y="1701660"/>
          <a:ext cx="3013344" cy="98366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56158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100" kern="1200" dirty="0"/>
            <a:t>ΔΙΕΘΝΕΣ </a:t>
          </a:r>
          <a:r>
            <a:rPr lang="en-US" sz="1100" kern="1200" dirty="0"/>
            <a:t>meeting </a:t>
          </a:r>
          <a:r>
            <a:rPr lang="el-GR" sz="1100" kern="1200" dirty="0"/>
            <a:t>ΑΛΜΑΤΩΝ ΚΑΛΛΙΘΕΑ </a:t>
          </a:r>
          <a:endParaRPr lang="en-GB" sz="1100" kern="1200" dirty="0"/>
        </a:p>
      </dsp:txBody>
      <dsp:txXfrm>
        <a:off x="3825019" y="1947577"/>
        <a:ext cx="2767427" cy="491835"/>
      </dsp:txXfrm>
    </dsp:sp>
    <dsp:sp modelId="{DB5F6A35-F49D-9E45-8AE8-062685E604B7}">
      <dsp:nvSpPr>
        <dsp:cNvPr id="0" name=""/>
        <dsp:cNvSpPr/>
      </dsp:nvSpPr>
      <dsp:spPr>
        <a:xfrm>
          <a:off x="3825019" y="2458941"/>
          <a:ext cx="1250115" cy="1806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6/6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ΚΑΛΛΙΘΕΑ</a:t>
          </a:r>
          <a:r>
            <a:rPr lang="el-GR" sz="1800" kern="1200" dirty="0"/>
            <a:t> </a:t>
          </a:r>
          <a:endParaRPr lang="en-GB" sz="1800" kern="1200" dirty="0"/>
        </a:p>
      </dsp:txBody>
      <dsp:txXfrm>
        <a:off x="3825019" y="2458941"/>
        <a:ext cx="1250115" cy="1806175"/>
      </dsp:txXfrm>
    </dsp:sp>
    <dsp:sp modelId="{98D8113C-BF58-A844-BC37-8778003DB2A1}">
      <dsp:nvSpPr>
        <dsp:cNvPr id="0" name=""/>
        <dsp:cNvSpPr/>
      </dsp:nvSpPr>
      <dsp:spPr>
        <a:xfrm>
          <a:off x="5074999" y="2029676"/>
          <a:ext cx="1763364" cy="983669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156158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050" kern="1200" dirty="0"/>
            <a:t>ΠΑΝΕΛΛΗΝΙΟ ΠΡΩΤΑΘΛΗΜΑ	Α-Γ</a:t>
          </a:r>
          <a:r>
            <a:rPr lang="el-GR" sz="1100" kern="1200" dirty="0"/>
            <a:t> </a:t>
          </a:r>
          <a:endParaRPr lang="en-GB" sz="1100" kern="1200" dirty="0"/>
        </a:p>
      </dsp:txBody>
      <dsp:txXfrm>
        <a:off x="5074999" y="2275593"/>
        <a:ext cx="1517447" cy="491835"/>
      </dsp:txXfrm>
    </dsp:sp>
    <dsp:sp modelId="{17C9B9CA-A0E6-9A4B-9766-04CFAF929253}">
      <dsp:nvSpPr>
        <dsp:cNvPr id="0" name=""/>
        <dsp:cNvSpPr/>
      </dsp:nvSpPr>
      <dsp:spPr>
        <a:xfrm>
          <a:off x="5074999" y="2786958"/>
          <a:ext cx="1250115" cy="18061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13-14/6 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ΠΑΤΡΑ</a:t>
          </a:r>
          <a:r>
            <a:rPr lang="el-GR" sz="2400" kern="1200" dirty="0"/>
            <a:t>  </a:t>
          </a:r>
          <a:endParaRPr lang="en-GB" sz="2400" kern="1200" dirty="0"/>
        </a:p>
      </dsp:txBody>
      <dsp:txXfrm>
        <a:off x="5074999" y="2786958"/>
        <a:ext cx="1250115" cy="18061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5A101-FAF0-0144-8EA0-2B40978F8FD3}">
      <dsp:nvSpPr>
        <dsp:cNvPr id="0" name=""/>
        <dsp:cNvSpPr/>
      </dsp:nvSpPr>
      <dsp:spPr>
        <a:xfrm>
          <a:off x="52728" y="13929"/>
          <a:ext cx="1874058" cy="1212206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254000" bIns="87486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ATHENS STREET POLE VAULT </a:t>
          </a:r>
          <a:endParaRPr lang="en-GB" sz="1200" kern="1200" dirty="0"/>
        </a:p>
      </dsp:txBody>
      <dsp:txXfrm>
        <a:off x="52728" y="316981"/>
        <a:ext cx="1571007" cy="606103"/>
      </dsp:txXfrm>
    </dsp:sp>
    <dsp:sp modelId="{91607D6B-7CD0-7843-B403-C4CFCBB079D9}">
      <dsp:nvSpPr>
        <dsp:cNvPr id="0" name=""/>
        <dsp:cNvSpPr/>
      </dsp:nvSpPr>
      <dsp:spPr>
        <a:xfrm>
          <a:off x="24704" y="903404"/>
          <a:ext cx="1025341" cy="2032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23/6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ΑΘΗΝΑ</a:t>
          </a:r>
          <a:endParaRPr lang="en-GB" sz="1400" kern="1200" dirty="0"/>
        </a:p>
      </dsp:txBody>
      <dsp:txXfrm>
        <a:off x="24704" y="903404"/>
        <a:ext cx="1025341" cy="20322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45A101-FAF0-0144-8EA0-2B40978F8FD3}">
      <dsp:nvSpPr>
        <dsp:cNvPr id="0" name=""/>
        <dsp:cNvSpPr/>
      </dsp:nvSpPr>
      <dsp:spPr>
        <a:xfrm>
          <a:off x="0" y="229687"/>
          <a:ext cx="2075930" cy="1346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254000" bIns="87486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kern="1200" dirty="0"/>
            <a:t>ΒΑΛΚΑΝΙΚΟ ΠΡΩΤΑΘΛΗΜΑ</a:t>
          </a:r>
          <a:endParaRPr lang="en-GB" sz="1400" kern="1200" dirty="0"/>
        </a:p>
      </dsp:txBody>
      <dsp:txXfrm>
        <a:off x="0" y="566271"/>
        <a:ext cx="1739346" cy="673167"/>
      </dsp:txXfrm>
    </dsp:sp>
    <dsp:sp modelId="{91607D6B-7CD0-7843-B403-C4CFCBB079D9}">
      <dsp:nvSpPr>
        <dsp:cNvPr id="0" name=""/>
        <dsp:cNvSpPr/>
      </dsp:nvSpPr>
      <dsp:spPr>
        <a:xfrm>
          <a:off x="0" y="1228991"/>
          <a:ext cx="1593977" cy="14758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24-25/6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/>
            <a:t>ΡΟΥΜΑΝΙΑ</a:t>
          </a:r>
          <a:endParaRPr lang="en-GB" sz="1100" kern="1200" dirty="0"/>
        </a:p>
      </dsp:txBody>
      <dsp:txXfrm>
        <a:off x="0" y="1228991"/>
        <a:ext cx="1593977" cy="1475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493A7-28E6-E645-8C33-64851418EA03}">
      <dsp:nvSpPr>
        <dsp:cNvPr id="0" name=""/>
        <dsp:cNvSpPr/>
      </dsp:nvSpPr>
      <dsp:spPr>
        <a:xfrm>
          <a:off x="25016" y="80109"/>
          <a:ext cx="8626422" cy="1256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944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ΔΡΟΜΕΙΑ</a:t>
          </a:r>
          <a:endParaRPr lang="en-GB" sz="1600" kern="1200" dirty="0"/>
        </a:p>
      </dsp:txBody>
      <dsp:txXfrm>
        <a:off x="25016" y="394193"/>
        <a:ext cx="8312338" cy="628167"/>
      </dsp:txXfrm>
    </dsp:sp>
    <dsp:sp modelId="{2C2DDCEA-40E6-2D41-88AC-5E404804E787}">
      <dsp:nvSpPr>
        <dsp:cNvPr id="0" name=""/>
        <dsp:cNvSpPr/>
      </dsp:nvSpPr>
      <dsp:spPr>
        <a:xfrm>
          <a:off x="25016" y="1048925"/>
          <a:ext cx="2656938" cy="2420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7/6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ΒΑΡΗ </a:t>
          </a:r>
          <a:endParaRPr lang="en-GB" sz="2400" kern="1200" dirty="0"/>
        </a:p>
      </dsp:txBody>
      <dsp:txXfrm>
        <a:off x="25016" y="1048925"/>
        <a:ext cx="2656938" cy="2420165"/>
      </dsp:txXfrm>
    </dsp:sp>
    <dsp:sp modelId="{3C4E4706-0FE1-4841-BB56-18CA47724FC4}">
      <dsp:nvSpPr>
        <dsp:cNvPr id="0" name=""/>
        <dsp:cNvSpPr/>
      </dsp:nvSpPr>
      <dsp:spPr>
        <a:xfrm>
          <a:off x="2681954" y="498887"/>
          <a:ext cx="5969484" cy="1256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99443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kern="1200" dirty="0"/>
            <a:t>ΒΑΛΚΑΝΙΚΟ ΑΝΔΡΩΝ Α-Γ </a:t>
          </a:r>
          <a:endParaRPr lang="en-GB" sz="1800" kern="1200" dirty="0"/>
        </a:p>
      </dsp:txBody>
      <dsp:txXfrm>
        <a:off x="2681954" y="812971"/>
        <a:ext cx="5655400" cy="628167"/>
      </dsp:txXfrm>
    </dsp:sp>
    <dsp:sp modelId="{DF7E143B-CFC2-4944-BF16-E4485EE20884}">
      <dsp:nvSpPr>
        <dsp:cNvPr id="0" name=""/>
        <dsp:cNvSpPr/>
      </dsp:nvSpPr>
      <dsp:spPr>
        <a:xfrm>
          <a:off x="2681954" y="1467703"/>
          <a:ext cx="2656938" cy="24201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24-25/6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Κλούζ (Ρουμανία</a:t>
          </a:r>
          <a:r>
            <a:rPr lang="en-US" sz="2400" kern="1200" dirty="0"/>
            <a:t>)</a:t>
          </a:r>
          <a:endParaRPr lang="en-GB" sz="2400" kern="1200" dirty="0"/>
        </a:p>
      </dsp:txBody>
      <dsp:txXfrm>
        <a:off x="2681954" y="1467703"/>
        <a:ext cx="2656938" cy="2420165"/>
      </dsp:txXfrm>
    </dsp:sp>
    <dsp:sp modelId="{BAA0014B-F45A-BB42-B084-2012F0385F40}">
      <dsp:nvSpPr>
        <dsp:cNvPr id="0" name=""/>
        <dsp:cNvSpPr/>
      </dsp:nvSpPr>
      <dsp:spPr>
        <a:xfrm>
          <a:off x="5338893" y="917666"/>
          <a:ext cx="3312546" cy="125633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99443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/>
            <a:t>ΒΑΛΚΑΝΙΚΟ ΣΚΥΤΑΛ</a:t>
          </a:r>
          <a:r>
            <a:rPr lang="en-US" sz="1600" kern="1200" dirty="0"/>
            <a:t>O</a:t>
          </a:r>
          <a:r>
            <a:rPr lang="el-GR" sz="1600" kern="1200" dirty="0"/>
            <a:t>ΔΡΟΜΙΩΝ</a:t>
          </a:r>
          <a:endParaRPr lang="en-GB" sz="1600" kern="1200" dirty="0"/>
        </a:p>
      </dsp:txBody>
      <dsp:txXfrm>
        <a:off x="5338893" y="1231750"/>
        <a:ext cx="2998462" cy="628167"/>
      </dsp:txXfrm>
    </dsp:sp>
    <dsp:sp modelId="{0D3DF589-F54F-0C49-BFC4-2C7E1FEE5EFD}">
      <dsp:nvSpPr>
        <dsp:cNvPr id="0" name=""/>
        <dsp:cNvSpPr/>
      </dsp:nvSpPr>
      <dsp:spPr>
        <a:xfrm>
          <a:off x="5338893" y="1886482"/>
          <a:ext cx="2656938" cy="2384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28-29/6</a:t>
          </a:r>
          <a:endParaRPr lang="el-GR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/>
            <a:t>Ερζουρούμ</a:t>
          </a:r>
          <a:r>
            <a:rPr lang="en-US" sz="2400" kern="1200" dirty="0"/>
            <a:t> (T</a:t>
          </a:r>
          <a:r>
            <a:rPr lang="el-GR" sz="2400" kern="1200" dirty="0" err="1"/>
            <a:t>ουρκία</a:t>
          </a:r>
          <a:r>
            <a:rPr lang="el-GR" sz="2400" kern="1200" dirty="0"/>
            <a:t>)</a:t>
          </a:r>
          <a:endParaRPr lang="en-GB" sz="2400" kern="1200" dirty="0"/>
        </a:p>
      </dsp:txBody>
      <dsp:txXfrm>
        <a:off x="5338893" y="1886482"/>
        <a:ext cx="2656938" cy="2384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EC97EC-9E5C-43AD-850F-EBE839A1469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48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29A459-E70E-4951-B2B0-15A67B675FC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34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6B79497-09FC-45C0-8CD0-62148A71E6F3}" type="slidenum">
              <a:rPr lang="en-US" altLang="el-GR">
                <a:solidFill>
                  <a:srgbClr val="000000"/>
                </a:solidFill>
              </a:rPr>
              <a:pPr/>
              <a:t>5</a:t>
            </a:fld>
            <a:endParaRPr lang="en-US" alt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5ACA59-C0D7-476D-B9C3-61E41E44B0BD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213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3263" y="3646488"/>
            <a:ext cx="6477000" cy="406400"/>
          </a:xfrm>
        </p:spPr>
        <p:txBody>
          <a:bodyPr anchor="ctr"/>
          <a:lstStyle>
            <a:lvl1pPr>
              <a:defRPr sz="3600">
                <a:solidFill>
                  <a:srgbClr val="FFD600"/>
                </a:solidFill>
                <a:latin typeface="IAAF Sans Bold" pitchFamily="50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114800"/>
            <a:ext cx="6008688" cy="269875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3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3238" y="1981200"/>
            <a:ext cx="1978025" cy="4471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81200"/>
            <a:ext cx="5786438" cy="4471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2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916863" cy="30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47925"/>
            <a:ext cx="3881438" cy="400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8238" y="2447925"/>
            <a:ext cx="3883025" cy="400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7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916863" cy="30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47925"/>
            <a:ext cx="3881438" cy="1925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48238" y="2447925"/>
            <a:ext cx="3883025" cy="1925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4525963"/>
            <a:ext cx="7916863" cy="192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53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916863" cy="30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47925"/>
            <a:ext cx="3881438" cy="1925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14400" y="4525963"/>
            <a:ext cx="3881438" cy="192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48238" y="2447925"/>
            <a:ext cx="3883025" cy="400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442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1981200"/>
            <a:ext cx="7916863" cy="30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47925"/>
            <a:ext cx="3881438" cy="1925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48238" y="2447925"/>
            <a:ext cx="3883025" cy="1925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525963"/>
            <a:ext cx="3881438" cy="192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8238" y="4525963"/>
            <a:ext cx="3883025" cy="1927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3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916863" cy="30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447925"/>
            <a:ext cx="7916863" cy="400526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062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916863" cy="30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47925"/>
            <a:ext cx="3881438" cy="400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238" y="2447925"/>
            <a:ext cx="3883025" cy="400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9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916863" cy="30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447925"/>
            <a:ext cx="7916863" cy="40052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96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42914" y="1828801"/>
            <a:ext cx="8110537" cy="4097867"/>
          </a:xfrm>
          <a:prstGeom prst="rect">
            <a:avLst/>
          </a:prstGeom>
        </p:spPr>
        <p:txBody>
          <a:bodyPr vert="horz"/>
          <a:lstStyle>
            <a:lvl1pPr marL="228594" indent="-228594">
              <a:spcBef>
                <a:spcPts val="448"/>
              </a:spcBef>
              <a:spcAft>
                <a:spcPts val="267"/>
              </a:spcAft>
              <a:buFont typeface="Wingdings" charset="2"/>
              <a:buChar char="§"/>
              <a:defRPr/>
            </a:lvl1pPr>
            <a:lvl2pPr marL="457189" indent="-228594">
              <a:spcBef>
                <a:spcPts val="448"/>
              </a:spcBef>
              <a:spcAft>
                <a:spcPts val="267"/>
              </a:spcAft>
              <a:buSzPct val="100000"/>
              <a:buFont typeface="Lucida Grande"/>
              <a:buChar char="‐"/>
              <a:defRPr/>
            </a:lvl2pPr>
            <a:lvl3pPr marL="685783" indent="-228594">
              <a:spcBef>
                <a:spcPts val="448"/>
              </a:spcBef>
              <a:spcAft>
                <a:spcPts val="267"/>
              </a:spcAft>
              <a:buSzPct val="100000"/>
              <a:buFont typeface="Arial"/>
              <a:buChar char="•"/>
              <a:defRPr/>
            </a:lvl3pPr>
            <a:lvl4pPr marL="912261" indent="-226478">
              <a:spcBef>
                <a:spcPts val="448"/>
              </a:spcBef>
              <a:spcAft>
                <a:spcPts val="267"/>
              </a:spcAft>
              <a:buSzPct val="100000"/>
              <a:buFont typeface="Courier New"/>
              <a:buChar char="o"/>
              <a:defRPr/>
            </a:lvl4pPr>
            <a:lvl5pPr marL="1140855" indent="-228594">
              <a:spcBef>
                <a:spcPts val="448"/>
              </a:spcBef>
              <a:spcAft>
                <a:spcPts val="267"/>
              </a:spcAft>
              <a:buSzPct val="100000"/>
              <a:buFont typeface="Lucida Grande"/>
              <a:buChar char="&gt;"/>
              <a:tabLst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94" y="505588"/>
            <a:ext cx="8229600" cy="726315"/>
          </a:xfrm>
          <a:prstGeom prst="rect">
            <a:avLst/>
          </a:prstGeom>
        </p:spPr>
        <p:txBody>
          <a:bodyPr vert="horz"/>
          <a:lstStyle>
            <a:lvl1pPr algn="l">
              <a:defRPr sz="3200" b="1" i="0" u="none" cap="all">
                <a:latin typeface="Arial"/>
                <a:cs typeface="Arial"/>
              </a:defRPr>
            </a:lvl1pPr>
          </a:lstStyle>
          <a:p>
            <a:r>
              <a:rPr lang="x-none" dirty="0"/>
              <a:t>Click to edit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42395" y="505587"/>
            <a:ext cx="827021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AAF_BLACK_V8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888" y="6430973"/>
            <a:ext cx="538487" cy="19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4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12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72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47925"/>
            <a:ext cx="3881438" cy="400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8238" y="2447925"/>
            <a:ext cx="3883025" cy="400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0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8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03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908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609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64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81200"/>
            <a:ext cx="7916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47925"/>
            <a:ext cx="791686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75101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751013"/>
          </a:solidFill>
          <a:latin typeface="DIN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 kern="1200">
          <a:solidFill>
            <a:srgbClr val="5F5F5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50000"/>
        </a:spcAft>
        <a:buClr>
          <a:srgbClr val="751013"/>
        </a:buClr>
        <a:buChar char="•"/>
        <a:defRPr sz="1400" kern="1200">
          <a:solidFill>
            <a:srgbClr val="7777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4.pn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973263" y="1700808"/>
            <a:ext cx="6477000" cy="2592288"/>
          </a:xfrm>
        </p:spPr>
        <p:txBody>
          <a:bodyPr/>
          <a:lstStyle/>
          <a:p>
            <a:pPr marL="514350" indent="-514350">
              <a:defRPr/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l-GR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Αγωνιστικός Προγραμματισμός  στους  Αγώνες Στόχους το 20</a:t>
            </a:r>
            <a:r>
              <a:rPr lang="en-US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l-GR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για τις κατηγορίες Α/Γ-Κ23.</a:t>
            </a:r>
            <a:br>
              <a:rPr lang="el-GR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Όρια και </a:t>
            </a:r>
            <a:r>
              <a:rPr lang="el-GR" sz="2400" b="1" dirty="0" err="1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προυποθέσεις</a:t>
            </a:r>
            <a:r>
              <a:rPr lang="el-GR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επίτευξης αυτών. Πλαίσιο  Αγώνων. </a:t>
            </a:r>
            <a:br>
              <a:rPr lang="el-GR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Σύστημα πρόκρισης </a:t>
            </a:r>
            <a:r>
              <a:rPr lang="en-US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για </a:t>
            </a:r>
            <a:r>
              <a:rPr lang="en-US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Ο.Α μέσω </a:t>
            </a:r>
            <a:r>
              <a:rPr lang="en-US" sz="2400" b="1" dirty="0">
                <a:ln w="11430"/>
                <a:solidFill>
                  <a:srgbClr val="FF99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Ranking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4869160"/>
            <a:ext cx="3779912" cy="1512168"/>
          </a:xfrm>
        </p:spPr>
        <p:txBody>
          <a:bodyPr/>
          <a:lstStyle/>
          <a:p>
            <a:pPr algn="ctr">
              <a:defRPr/>
            </a:pPr>
            <a:r>
              <a:rPr lang="el-GR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ΑΘΗΝΑ 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l-GR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/3/</a:t>
            </a:r>
            <a:r>
              <a:rPr lang="en-US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l-GR" b="1" cap="all" dirty="0">
              <a:ln w="0"/>
              <a:effectLst>
                <a:reflection blurRad="12700" stA="50000" endPos="50000" dist="5000" dir="5400000" sy="-100000" rotWithShape="0"/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l-GR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ΓΙΑΝΝΗΣ ΚΟΥΤΣΙΩΡΑΣ</a:t>
            </a:r>
          </a:p>
          <a:p>
            <a:pPr algn="ctr">
              <a:defRPr/>
            </a:pPr>
            <a:r>
              <a:rPr lang="el-GR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ΕΘΝΙΚΟΣ ΠΡΟΠΟΝΗΤΗΣ Α/Γ</a:t>
            </a:r>
          </a:p>
          <a:p>
            <a:pPr algn="ctr"/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Logo_SE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76256" y="0"/>
            <a:ext cx="2267744" cy="1700808"/>
          </a:xfrm>
          <a:prstGeom prst="rect">
            <a:avLst/>
          </a:prstGeom>
          <a:noFill/>
        </p:spPr>
      </p:pic>
      <p:sp>
        <p:nvSpPr>
          <p:cNvPr id="40964" name="AutoShape 4" descr="http://www.segas.gr/images/logos/EA-Logo_gi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 bwMode="auto">
          <a:xfrm>
            <a:off x="467544" y="260648"/>
            <a:ext cx="3888432" cy="108012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5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ΕΠ.Α.Σ.</a:t>
            </a:r>
          </a:p>
        </p:txBody>
      </p:sp>
    </p:spTree>
    <p:extLst>
      <p:ext uri="{BB962C8B-B14F-4D97-AF65-F5344CB8AC3E}">
        <p14:creationId xmlns:p14="http://schemas.microsoft.com/office/powerpoint/2010/main" val="11928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F691FF-AB88-E64C-B651-B18DFB71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52704"/>
            <a:ext cx="7916863" cy="492120"/>
          </a:xfrm>
        </p:spPr>
        <p:txBody>
          <a:bodyPr/>
          <a:lstStyle/>
          <a:p>
            <a:r>
              <a:rPr lang="el-GR" sz="3200" u="sng" dirty="0"/>
              <a:t>ΒΑΔΗΝ</a:t>
            </a:r>
            <a:endParaRPr lang="x-none" sz="3200" u="sng" dirty="0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="" xmlns:a16="http://schemas.microsoft.com/office/drawing/2014/main" id="{1EC62361-5C1A-D24D-ACF3-5ECF3B5C6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582175"/>
              </p:ext>
            </p:extLst>
          </p:nvPr>
        </p:nvGraphicFramePr>
        <p:xfrm>
          <a:off x="-1332656" y="1599497"/>
          <a:ext cx="11318789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B4A19C-EA26-3941-AE57-486A2AB336ED}"/>
              </a:ext>
            </a:extLst>
          </p:cNvPr>
          <p:cNvSpPr txBox="1"/>
          <p:nvPr/>
        </p:nvSpPr>
        <p:spPr>
          <a:xfrm>
            <a:off x="8744447" y="2572360"/>
            <a:ext cx="20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</a:t>
            </a:r>
            <a:endParaRPr lang="x-none" sz="20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1BEB26-4827-964F-A42D-A542A9E76101}"/>
              </a:ext>
            </a:extLst>
          </p:cNvPr>
          <p:cNvSpPr txBox="1"/>
          <p:nvPr/>
        </p:nvSpPr>
        <p:spPr>
          <a:xfrm>
            <a:off x="8677757" y="3028890"/>
            <a:ext cx="338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BF38D32-D01D-1648-997E-DCC3B716CB13}"/>
              </a:ext>
            </a:extLst>
          </p:cNvPr>
          <p:cNvSpPr txBox="1"/>
          <p:nvPr/>
        </p:nvSpPr>
        <p:spPr>
          <a:xfrm>
            <a:off x="8668940" y="347146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Β</a:t>
            </a:r>
            <a:endParaRPr lang="x-none" sz="16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B59E7DB-BB15-354C-9EEF-FB5BE1E0B3E0}"/>
              </a:ext>
            </a:extLst>
          </p:cNvPr>
          <p:cNvSpPr txBox="1"/>
          <p:nvPr/>
        </p:nvSpPr>
        <p:spPr>
          <a:xfrm>
            <a:off x="8544267" y="3914042"/>
            <a:ext cx="58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GW</a:t>
            </a:r>
            <a:endParaRPr lang="x-none" dirty="0"/>
          </a:p>
        </p:txBody>
      </p:sp>
      <p:pic>
        <p:nvPicPr>
          <p:cNvPr id="11" name="Picture 7" descr="Logo_SEG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876256" y="0"/>
            <a:ext cx="2267744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2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E3C3C-3B16-084F-8D78-3EAC6385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3" y="1388437"/>
            <a:ext cx="7916863" cy="304800"/>
          </a:xfrm>
        </p:spPr>
        <p:txBody>
          <a:bodyPr/>
          <a:lstStyle/>
          <a:p>
            <a:r>
              <a:rPr lang="el-GR" sz="3200" u="sng" dirty="0"/>
              <a:t>ΡΙΨΕΙΣ</a:t>
            </a:r>
            <a:endParaRPr lang="x-none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5141E709-D5C8-FD49-AC39-CB59A0B597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432208"/>
              </p:ext>
            </p:extLst>
          </p:nvPr>
        </p:nvGraphicFramePr>
        <p:xfrm>
          <a:off x="-1476672" y="1916832"/>
          <a:ext cx="11143735" cy="465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10023B5-5C7B-7144-B43E-D71213FBEE56}"/>
              </a:ext>
            </a:extLst>
          </p:cNvPr>
          <p:cNvSpPr txBox="1"/>
          <p:nvPr/>
        </p:nvSpPr>
        <p:spPr>
          <a:xfrm>
            <a:off x="8172400" y="2348880"/>
            <a:ext cx="30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9DCAE3-5F9C-7246-BA4C-5299D1A29D18}"/>
              </a:ext>
            </a:extLst>
          </p:cNvPr>
          <p:cNvSpPr txBox="1"/>
          <p:nvPr/>
        </p:nvSpPr>
        <p:spPr>
          <a:xfrm>
            <a:off x="8177210" y="278092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F</a:t>
            </a:r>
            <a:endParaRPr lang="x-none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F9016E6-12D4-BB45-AFC7-33E233378BF1}"/>
              </a:ext>
            </a:extLst>
          </p:cNvPr>
          <p:cNvSpPr txBox="1"/>
          <p:nvPr/>
        </p:nvSpPr>
        <p:spPr>
          <a:xfrm>
            <a:off x="8172400" y="318103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F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3941EAC-9A47-9640-9BEF-17F154B7ABB9}"/>
              </a:ext>
            </a:extLst>
          </p:cNvPr>
          <p:cNvSpPr txBox="1"/>
          <p:nvPr/>
        </p:nvSpPr>
        <p:spPr>
          <a:xfrm>
            <a:off x="8177210" y="3563814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F</a:t>
            </a:r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CBE978-1512-D942-9030-B92838E86D43}"/>
              </a:ext>
            </a:extLst>
          </p:cNvPr>
          <p:cNvSpPr txBox="1"/>
          <p:nvPr/>
        </p:nvSpPr>
        <p:spPr>
          <a:xfrm>
            <a:off x="8161980" y="398439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B</a:t>
            </a:r>
            <a:endParaRPr lang="x-none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="" xmlns:a16="http://schemas.microsoft.com/office/drawing/2014/main" id="{54930E0A-829A-E543-8CA0-3358FA9D1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994032"/>
              </p:ext>
            </p:extLst>
          </p:nvPr>
        </p:nvGraphicFramePr>
        <p:xfrm>
          <a:off x="7092280" y="4126783"/>
          <a:ext cx="3783913" cy="270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C37F66B-096F-6449-932D-9A876A150E8E}"/>
              </a:ext>
            </a:extLst>
          </p:cNvPr>
          <p:cNvSpPr txBox="1"/>
          <p:nvPr/>
        </p:nvSpPr>
        <p:spPr>
          <a:xfrm>
            <a:off x="8676413" y="4581128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/>
              <a:t>E</a:t>
            </a:r>
            <a:endParaRPr lang="x-none" dirty="0"/>
          </a:p>
        </p:txBody>
      </p:sp>
      <p:pic>
        <p:nvPicPr>
          <p:cNvPr id="11" name="Picture 7" descr="Logo_SEGA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>
          <a:xfrm>
            <a:off x="6876256" y="0"/>
            <a:ext cx="2267744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0462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70DA45-D29A-1140-9076-1F358CFBE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412776"/>
            <a:ext cx="7916863" cy="304800"/>
          </a:xfrm>
        </p:spPr>
        <p:txBody>
          <a:bodyPr/>
          <a:lstStyle/>
          <a:p>
            <a:r>
              <a:rPr lang="el-GR" sz="2800" u="sng" dirty="0"/>
              <a:t>ΑΝΤΟΧΗ</a:t>
            </a:r>
            <a:endParaRPr lang="x-none" sz="28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D250DD99-3DB2-4642-93A2-AA98250AFC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394019"/>
              </p:ext>
            </p:extLst>
          </p:nvPr>
        </p:nvGraphicFramePr>
        <p:xfrm>
          <a:off x="-1047849" y="198884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97E6148-C890-214F-9D4C-9AFAC6CBCE54}"/>
              </a:ext>
            </a:extLst>
          </p:cNvPr>
          <p:cNvSpPr txBox="1"/>
          <p:nvPr/>
        </p:nvSpPr>
        <p:spPr>
          <a:xfrm>
            <a:off x="8388424" y="234888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Β</a:t>
            </a:r>
            <a:endParaRPr lang="x-none" sz="24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90299D-141D-DD45-8799-F3B0E4CBEEE4}"/>
              </a:ext>
            </a:extLst>
          </p:cNvPr>
          <p:cNvSpPr txBox="1"/>
          <p:nvPr/>
        </p:nvSpPr>
        <p:spPr>
          <a:xfrm>
            <a:off x="8388424" y="281054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Β</a:t>
            </a:r>
            <a:endParaRPr lang="x-none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1203E3-2709-0041-8E4A-AE8960EC3849}"/>
              </a:ext>
            </a:extLst>
          </p:cNvPr>
          <p:cNvSpPr txBox="1"/>
          <p:nvPr/>
        </p:nvSpPr>
        <p:spPr>
          <a:xfrm>
            <a:off x="8369562" y="3212081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endParaRPr lang="x-none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5D27ECA-FE61-9040-99F3-AF19548A5054}"/>
              </a:ext>
            </a:extLst>
          </p:cNvPr>
          <p:cNvSpPr txBox="1"/>
          <p:nvPr/>
        </p:nvSpPr>
        <p:spPr>
          <a:xfrm>
            <a:off x="8369562" y="366725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Β</a:t>
            </a:r>
            <a:endParaRPr lang="x-none" sz="2400" dirty="0"/>
          </a:p>
        </p:txBody>
      </p:sp>
      <p:pic>
        <p:nvPicPr>
          <p:cNvPr id="10" name="Picture 7" descr="Logo_SEG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876256" y="0"/>
            <a:ext cx="2267744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752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F081CA-7649-5D41-B64C-569C3B975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340768"/>
            <a:ext cx="7916863" cy="304800"/>
          </a:xfrm>
        </p:spPr>
        <p:txBody>
          <a:bodyPr/>
          <a:lstStyle/>
          <a:p>
            <a:r>
              <a:rPr lang="el-GR" sz="2800" u="sng" dirty="0"/>
              <a:t>ΑΛΜΑΤΑ</a:t>
            </a:r>
            <a:endParaRPr lang="x-none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D8996958-F848-A846-803F-467B4CFC5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219760"/>
              </p:ext>
            </p:extLst>
          </p:nvPr>
        </p:nvGraphicFramePr>
        <p:xfrm>
          <a:off x="107504" y="1340768"/>
          <a:ext cx="6912768" cy="5310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3AC9A68D-C67E-E444-BF83-F697D2FC2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4488971"/>
              </p:ext>
            </p:extLst>
          </p:nvPr>
        </p:nvGraphicFramePr>
        <p:xfrm>
          <a:off x="5868144" y="3891678"/>
          <a:ext cx="3783913" cy="297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569DCED9-7248-9B43-8805-BE58B0B54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610914"/>
              </p:ext>
            </p:extLst>
          </p:nvPr>
        </p:nvGraphicFramePr>
        <p:xfrm>
          <a:off x="6732240" y="4293096"/>
          <a:ext cx="3783913" cy="270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777A965-C660-3546-803C-624535C6979C}"/>
              </a:ext>
            </a:extLst>
          </p:cNvPr>
          <p:cNvSpPr txBox="1"/>
          <p:nvPr/>
        </p:nvSpPr>
        <p:spPr>
          <a:xfrm>
            <a:off x="7020272" y="2368513"/>
            <a:ext cx="280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</a:t>
            </a:r>
            <a:endParaRPr lang="x-none" sz="24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00BA03-18F5-E746-9748-CED67982F643}"/>
              </a:ext>
            </a:extLst>
          </p:cNvPr>
          <p:cNvSpPr txBox="1"/>
          <p:nvPr/>
        </p:nvSpPr>
        <p:spPr>
          <a:xfrm>
            <a:off x="7020272" y="2709732"/>
            <a:ext cx="280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endParaRPr lang="x-none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313CA0-B2E5-8545-93FE-106CDE074954}"/>
              </a:ext>
            </a:extLst>
          </p:cNvPr>
          <p:cNvSpPr txBox="1"/>
          <p:nvPr/>
        </p:nvSpPr>
        <p:spPr>
          <a:xfrm>
            <a:off x="6992263" y="3050951"/>
            <a:ext cx="30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Β</a:t>
            </a:r>
            <a:endParaRPr lang="x-none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DC4EB78-4DA7-794C-B632-486A2D436CEC}"/>
              </a:ext>
            </a:extLst>
          </p:cNvPr>
          <p:cNvSpPr txBox="1"/>
          <p:nvPr/>
        </p:nvSpPr>
        <p:spPr>
          <a:xfrm>
            <a:off x="7006267" y="3350404"/>
            <a:ext cx="30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Ε</a:t>
            </a:r>
            <a:endParaRPr lang="x-none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AC0A34-136D-324B-8A31-C5DED0C759C8}"/>
              </a:ext>
            </a:extLst>
          </p:cNvPr>
          <p:cNvSpPr txBox="1"/>
          <p:nvPr/>
        </p:nvSpPr>
        <p:spPr>
          <a:xfrm>
            <a:off x="7013270" y="3652424"/>
            <a:ext cx="30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Β</a:t>
            </a:r>
            <a:endParaRPr lang="x-none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4880E27-6996-8745-B610-F91D43C7EBB1}"/>
              </a:ext>
            </a:extLst>
          </p:cNvPr>
          <p:cNvSpPr txBox="1"/>
          <p:nvPr/>
        </p:nvSpPr>
        <p:spPr>
          <a:xfrm>
            <a:off x="8835902" y="4991953"/>
            <a:ext cx="30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Β</a:t>
            </a:r>
            <a:endParaRPr lang="x-none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684A2E-C5C4-E84F-BBFD-F62C162F1728}"/>
              </a:ext>
            </a:extLst>
          </p:cNvPr>
          <p:cNvSpPr txBox="1"/>
          <p:nvPr/>
        </p:nvSpPr>
        <p:spPr>
          <a:xfrm>
            <a:off x="7870318" y="4293096"/>
            <a:ext cx="308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Β</a:t>
            </a:r>
            <a:endParaRPr lang="x-none" dirty="0"/>
          </a:p>
        </p:txBody>
      </p:sp>
      <p:pic>
        <p:nvPicPr>
          <p:cNvPr id="16" name="Picture 7" descr="Logo_SEGA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>
          <a:xfrm>
            <a:off x="6876256" y="0"/>
            <a:ext cx="2267744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12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35507-E90F-4542-A530-BEA9A463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12776"/>
            <a:ext cx="7916863" cy="304800"/>
          </a:xfrm>
        </p:spPr>
        <p:txBody>
          <a:bodyPr/>
          <a:lstStyle/>
          <a:p>
            <a:r>
              <a:rPr lang="el-GR" u="sng" dirty="0"/>
              <a:t>ΣΚΥΤΑΛΟΔΡΟΜΙΕΣ</a:t>
            </a:r>
            <a:endParaRPr lang="x-none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="" xmlns:a16="http://schemas.microsoft.com/office/drawing/2014/main" id="{EF472130-EEB1-C64D-B1D2-B987201A3B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591799"/>
              </p:ext>
            </p:extLst>
          </p:nvPr>
        </p:nvGraphicFramePr>
        <p:xfrm>
          <a:off x="0" y="2060848"/>
          <a:ext cx="867645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8A4193-8326-FC49-AFD2-481979AF90D3}"/>
              </a:ext>
            </a:extLst>
          </p:cNvPr>
          <p:cNvSpPr txBox="1"/>
          <p:nvPr/>
        </p:nvSpPr>
        <p:spPr>
          <a:xfrm>
            <a:off x="8682856" y="2564904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Ε</a:t>
            </a:r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F0DC23-B9F4-EA45-8ACB-76FEB91B63BF}"/>
              </a:ext>
            </a:extLst>
          </p:cNvPr>
          <p:cNvSpPr txBox="1"/>
          <p:nvPr/>
        </p:nvSpPr>
        <p:spPr>
          <a:xfrm>
            <a:off x="8682856" y="2980556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Β</a:t>
            </a:r>
            <a:endParaRPr lang="x-none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DBF999C-7C35-7E47-B4A2-0A3FBA1BBE11}"/>
              </a:ext>
            </a:extLst>
          </p:cNvPr>
          <p:cNvSpPr txBox="1"/>
          <p:nvPr/>
        </p:nvSpPr>
        <p:spPr>
          <a:xfrm>
            <a:off x="8666826" y="3447271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Β</a:t>
            </a:r>
            <a:endParaRPr lang="x-none" dirty="0"/>
          </a:p>
        </p:txBody>
      </p:sp>
      <p:pic>
        <p:nvPicPr>
          <p:cNvPr id="9" name="Picture 7" descr="Logo_SEG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876256" y="0"/>
            <a:ext cx="2267744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67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8D1239-2CD7-474F-88F2-680DFFEB2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484784"/>
            <a:ext cx="7916863" cy="304800"/>
          </a:xfrm>
        </p:spPr>
        <p:txBody>
          <a:bodyPr/>
          <a:lstStyle/>
          <a:p>
            <a:r>
              <a:rPr lang="el-GR" u="sng" dirty="0"/>
              <a:t>ΣΠΡΙΝΤ-ΕΜΠΟΔΙΑ</a:t>
            </a:r>
            <a:endParaRPr lang="x-none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="" xmlns:a16="http://schemas.microsoft.com/office/drawing/2014/main" id="{C9AEB9C3-CFE2-EC41-8C53-8AC9BFF96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783619"/>
              </p:ext>
            </p:extLst>
          </p:nvPr>
        </p:nvGraphicFramePr>
        <p:xfrm>
          <a:off x="-110530" y="1484784"/>
          <a:ext cx="8352929" cy="5158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9E26320-FBFD-F942-8345-9DEC805ABDBD}"/>
              </a:ext>
            </a:extLst>
          </p:cNvPr>
          <p:cNvSpPr txBox="1"/>
          <p:nvPr/>
        </p:nvSpPr>
        <p:spPr>
          <a:xfrm>
            <a:off x="8316416" y="2060848"/>
            <a:ext cx="28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Ε</a:t>
            </a:r>
            <a:endParaRPr lang="x-none" sz="24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29BD6A0-511C-184C-8DD7-39AD39D2061D}"/>
              </a:ext>
            </a:extLst>
          </p:cNvPr>
          <p:cNvSpPr txBox="1"/>
          <p:nvPr/>
        </p:nvSpPr>
        <p:spPr>
          <a:xfrm>
            <a:off x="8288407" y="2522513"/>
            <a:ext cx="30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endParaRPr lang="x-none" sz="24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08A019D-402B-9B47-AC3F-C44FC6F3885C}"/>
              </a:ext>
            </a:extLst>
          </p:cNvPr>
          <p:cNvSpPr txBox="1"/>
          <p:nvPr/>
        </p:nvSpPr>
        <p:spPr>
          <a:xfrm>
            <a:off x="8282432" y="2899400"/>
            <a:ext cx="30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Β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BB00005-6ED4-244A-A6AD-B31E5ABE1804}"/>
              </a:ext>
            </a:extLst>
          </p:cNvPr>
          <p:cNvSpPr txBox="1"/>
          <p:nvPr/>
        </p:nvSpPr>
        <p:spPr>
          <a:xfrm>
            <a:off x="8282432" y="3318073"/>
            <a:ext cx="30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Β</a:t>
            </a:r>
            <a:endParaRPr lang="x-none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C5C9180-24ED-3F42-9E4F-E98F06E47542}"/>
              </a:ext>
            </a:extLst>
          </p:cNvPr>
          <p:cNvSpPr txBox="1"/>
          <p:nvPr/>
        </p:nvSpPr>
        <p:spPr>
          <a:xfrm>
            <a:off x="8282432" y="3779738"/>
            <a:ext cx="30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</a:t>
            </a:r>
            <a:endParaRPr lang="x-none" dirty="0"/>
          </a:p>
        </p:txBody>
      </p:sp>
      <p:pic>
        <p:nvPicPr>
          <p:cNvPr id="13" name="Picture 7" descr="Logo_SEGA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876256" y="0"/>
            <a:ext cx="2267744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110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3 - Εικόνα" descr="3D_Character_Wallpaper_(4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3" y="-27384"/>
            <a:ext cx="9361040" cy="6341088"/>
          </a:xfrm>
          <a:prstGeom prst="rect">
            <a:avLst/>
          </a:prstGeom>
        </p:spPr>
      </p:pic>
      <p:sp>
        <p:nvSpPr>
          <p:cNvPr id="12" name="4 - Ελεύθερη σχεδίαση"/>
          <p:cNvSpPr/>
          <p:nvPr/>
        </p:nvSpPr>
        <p:spPr>
          <a:xfrm rot="379806">
            <a:off x="1523607" y="628108"/>
            <a:ext cx="5357850" cy="2215991"/>
          </a:xfrm>
          <a:custGeom>
            <a:avLst/>
            <a:gdLst>
              <a:gd name="connsiteX0" fmla="*/ 0 w 5357850"/>
              <a:gd name="connsiteY0" fmla="*/ 0 h 1357322"/>
              <a:gd name="connsiteX1" fmla="*/ 5357850 w 5357850"/>
              <a:gd name="connsiteY1" fmla="*/ 0 h 1357322"/>
              <a:gd name="connsiteX2" fmla="*/ 5357850 w 5357850"/>
              <a:gd name="connsiteY2" fmla="*/ 1357322 h 1357322"/>
              <a:gd name="connsiteX3" fmla="*/ 0 w 5357850"/>
              <a:gd name="connsiteY3" fmla="*/ 1357322 h 1357322"/>
              <a:gd name="connsiteX4" fmla="*/ 0 w 5357850"/>
              <a:gd name="connsiteY4" fmla="*/ 0 h 13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7850" h="1357322">
                <a:moveTo>
                  <a:pt x="0" y="0"/>
                </a:moveTo>
                <a:lnTo>
                  <a:pt x="5357850" y="0"/>
                </a:lnTo>
                <a:lnTo>
                  <a:pt x="5357850" y="1357322"/>
                </a:lnTo>
                <a:lnTo>
                  <a:pt x="0" y="1357322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el-GR" sz="4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el-GR" sz="4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ΣΑΣ </a:t>
            </a:r>
            <a:r>
              <a:rPr lang="el-GR" sz="4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ΕΥΧΑΡΙΣΤΩ ΠΟΛΥ</a:t>
            </a:r>
            <a:endParaRPr lang="el-GR" sz="4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7" descr="Logo_SEG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343800" y="0"/>
            <a:ext cx="1800200" cy="16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81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1. ΚΥΡΙΟΙ ΚΑΙ ΕΝΔΙΑΜΕΣΟΙ ΣΤΟΧΟΙ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2. ΑΓΩΝΙΣΤΙΚΟΙ ΚΑΙ ΠΡΟΠΟΝΗΤΙΚΟΙ ΣΤΟΧΟΙ</a:t>
            </a:r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3.ΣΩΣΤΗ ΚΑΙ ΕΠΙΛΕΚΤΙΚΗ ΣΤΟΧΕΥΣΗ</a:t>
            </a:r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30163" y="287338"/>
            <a:ext cx="5765801" cy="7651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bg1"/>
                </a:solidFill>
              </a:rPr>
              <a:t>2020 ΟΛΥΜΠΙΑΚΗ ΧΡΟΝΙΑ!!! ΑΛΛΑ ΟΧΙ ΜΟΝΟ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5" name="Picture 7" descr="Logo_SEG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76256" y="0"/>
            <a:ext cx="2267744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353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>
              <a:buAutoNum type="arabicPeriod"/>
            </a:pPr>
            <a:r>
              <a:rPr lang="el-GR" dirty="0" smtClean="0"/>
              <a:t>31 ΑΘΛΗΤΕΣ ΣΤΗΝ ΠΡΟΟΛΥΜΠΙΑΚΗ ΟΜΑΔΑ</a:t>
            </a:r>
          </a:p>
          <a:p>
            <a:pPr>
              <a:buAutoNum type="arabicPeriod"/>
            </a:pPr>
            <a:r>
              <a:rPr lang="el-GR" dirty="0" smtClean="0"/>
              <a:t>ΚΡΙΤΗΡΙΑ ΕΝΤΑΞΗΣ ΑΘΛΗΤΩΝ ΣΤΗΝ ΠΡΟΟΛΥΜΠΙΑΚΗ ΟΜΑΔΑ ΑΠΌ ΤΗΝ ΕΟΕ</a:t>
            </a:r>
          </a:p>
          <a:p>
            <a:pPr>
              <a:buAutoNum type="arabicPeriod"/>
            </a:pPr>
            <a:r>
              <a:rPr lang="el-GR" dirty="0" smtClean="0"/>
              <a:t>ΜΙΚΤΟ ΣΥΣΤΗΜΑ ΣΥΜΜΕΤΟΧΗΣ ΣΤΟΥΣ Ο.Α. ΟΡΙΑ-</a:t>
            </a:r>
            <a:r>
              <a:rPr lang="en-US" dirty="0" smtClean="0"/>
              <a:t>RANKING</a:t>
            </a:r>
            <a:endParaRPr lang="el-GR" dirty="0" smtClean="0"/>
          </a:p>
          <a:p>
            <a:pPr>
              <a:buAutoNum type="arabicPeriod"/>
            </a:pPr>
            <a:r>
              <a:rPr lang="el-GR" dirty="0" smtClean="0"/>
              <a:t>ΑΡΙΘΜΗΤΙΚΟΣ ΣΤΟΧΟΣ 17-20 ΑΘΛΗΤΕΣ</a:t>
            </a:r>
          </a:p>
          <a:p>
            <a:pPr>
              <a:buAutoNum type="arabicPeriod"/>
            </a:pPr>
            <a:r>
              <a:rPr lang="el-GR" dirty="0" smtClean="0"/>
              <a:t>ΕΙΔΙΚΕΣ ΣΤΟΧΕΥΣΕΙΣ ΣΥΜΜΕΤΟΧΗΣ ΣΕ ΕΙΔΙΚΑ ΑΓΩΝΙΣΜΑΤΑ</a:t>
            </a:r>
            <a:endParaRPr lang="en-US" dirty="0" smtClean="0"/>
          </a:p>
          <a:p>
            <a:pPr>
              <a:buAutoNum type="arabicPeriod"/>
            </a:pPr>
            <a:r>
              <a:rPr lang="el-GR" dirty="0" smtClean="0"/>
              <a:t>ΔΙΚΑΙΩΜΑΤΑ ΚΑΙ ΥΠΟΧΡΕΩΣΕΙΣ ΠΟΥ ΑΠΟΡΡΕΟΥΝ ΑΠΌ ΤΗΝ ΕΝΤΑΞΗ ΤΩΝ ΑΘΛΗΤΩΝ ΣΤΗΝ ΠΡΟΟΛΥΜΠΙΑΚΗ ΟΜΑΔΑ.</a:t>
            </a:r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30163" y="287338"/>
            <a:ext cx="5765801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bg1"/>
                </a:solidFill>
              </a:rPr>
              <a:t>ΠΡΟΟΛΥΜΠΙΑΚΗ ΟΜΑΔΑ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43408"/>
            <a:ext cx="2088232" cy="20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947516"/>
              </p:ext>
            </p:extLst>
          </p:nvPr>
        </p:nvGraphicFramePr>
        <p:xfrm>
          <a:off x="467545" y="1016000"/>
          <a:ext cx="7200799" cy="5164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5" descr="SEGASne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3725" y="0"/>
            <a:ext cx="930275" cy="62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Ορθογώνιο 3"/>
          <p:cNvSpPr/>
          <p:nvPr/>
        </p:nvSpPr>
        <p:spPr>
          <a:xfrm>
            <a:off x="467545" y="-279995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4400" b="1" spc="-7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latin typeface="Segoe UI"/>
                <a:ea typeface="+mj-ea"/>
                <a:cs typeface="+mj-cs"/>
              </a:rPr>
              <a:t>?</a:t>
            </a:r>
            <a:endParaRPr lang="el-GR" sz="4400" dirty="0"/>
          </a:p>
        </p:txBody>
      </p:sp>
      <p:sp>
        <p:nvSpPr>
          <p:cNvPr id="7" name="Ορθογώνιο 6"/>
          <p:cNvSpPr/>
          <p:nvPr/>
        </p:nvSpPr>
        <p:spPr>
          <a:xfrm>
            <a:off x="611560" y="116632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30163" y="287338"/>
            <a:ext cx="5765801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bg1"/>
                </a:solidFill>
              </a:rPr>
              <a:t>ΕΡΩΤΗΜΑΤΑ</a:t>
            </a:r>
            <a:endParaRPr lang="el-G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1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585828-0A29-4B0E-9073-23970285CB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1585828-0A29-4B0E-9073-23970285CB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D16ED9-C1BE-4440-BF1B-D4A863603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5D16ED9-C1BE-4440-BF1B-D4A863603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271F88-8070-4617-81FB-6520495BD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1A271F88-8070-4617-81FB-6520495BD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45CB95-6CBD-4C64-A5EF-35B3AF04B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E45CB95-6CBD-4C64-A5EF-35B3AF04B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CB135D-CA8D-4138-B37E-3E29F9D81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5CB135D-CA8D-4138-B37E-3E29F9D81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Βέλος: Πεντάγωνο 5"/>
          <p:cNvSpPr/>
          <p:nvPr/>
        </p:nvSpPr>
        <p:spPr>
          <a:xfrm>
            <a:off x="107950" y="2752725"/>
            <a:ext cx="8285163" cy="52705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prstClr val="white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/>
        </p:nvGraphicFramePr>
        <p:xfrm>
          <a:off x="30732" y="2869439"/>
          <a:ext cx="8136906" cy="274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880319"/>
                <a:gridCol w="2544285"/>
                <a:gridCol w="2712302"/>
              </a:tblGrid>
              <a:tr h="274320">
                <a:tc>
                  <a:txBody>
                    <a:bodyPr/>
                    <a:lstStyle/>
                    <a:p>
                      <a:r>
                        <a:rPr lang="el-GR" sz="1200" dirty="0"/>
                        <a:t>   Μάϊος              Ιούνιος 2020         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              Ιούλιος 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/>
                        <a:t>            Αύγουστος 2020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Επεξήγηση: Κάτω βέλος 7"/>
          <p:cNvSpPr/>
          <p:nvPr/>
        </p:nvSpPr>
        <p:spPr>
          <a:xfrm>
            <a:off x="7164288" y="2064801"/>
            <a:ext cx="1163850" cy="760705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050" dirty="0">
                <a:solidFill>
                  <a:prstClr val="white"/>
                </a:solidFill>
              </a:rPr>
              <a:t>Ευρωπαϊκό πρωτάθλημα 26-30/8</a:t>
            </a:r>
          </a:p>
        </p:txBody>
      </p:sp>
      <p:sp>
        <p:nvSpPr>
          <p:cNvPr id="8" name="Επεξήγηση: Κάτω βέλος 8"/>
          <p:cNvSpPr/>
          <p:nvPr/>
        </p:nvSpPr>
        <p:spPr>
          <a:xfrm>
            <a:off x="5292080" y="2047709"/>
            <a:ext cx="1103971" cy="777798"/>
          </a:xfrm>
          <a:prstGeom prst="down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050" dirty="0">
                <a:solidFill>
                  <a:prstClr val="white"/>
                </a:solidFill>
              </a:rPr>
              <a:t>Ολυμπιακοί Αγώνες </a:t>
            </a:r>
          </a:p>
          <a:p>
            <a:pPr algn="ctr">
              <a:defRPr/>
            </a:pPr>
            <a:r>
              <a:rPr lang="el-GR" sz="1050" dirty="0">
                <a:solidFill>
                  <a:prstClr val="white"/>
                </a:solidFill>
              </a:rPr>
              <a:t>31/7-9//8</a:t>
            </a:r>
          </a:p>
        </p:txBody>
      </p:sp>
      <p:sp>
        <p:nvSpPr>
          <p:cNvPr id="13" name="Επεξήγηση με γραμμή 3 12"/>
          <p:cNvSpPr/>
          <p:nvPr/>
        </p:nvSpPr>
        <p:spPr>
          <a:xfrm>
            <a:off x="1261703" y="1340768"/>
            <a:ext cx="1222065" cy="576713"/>
          </a:xfrm>
          <a:prstGeom prst="borderCallout3">
            <a:avLst>
              <a:gd name="adj1" fmla="val 100886"/>
              <a:gd name="adj2" fmla="val 51425"/>
              <a:gd name="adj3" fmla="val 105135"/>
              <a:gd name="adj4" fmla="val 58203"/>
              <a:gd name="adj5" fmla="val 135403"/>
              <a:gd name="adj6" fmla="val 72628"/>
              <a:gd name="adj7" fmla="val 253292"/>
              <a:gd name="adj8" fmla="val 4274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l-GR" sz="1050" dirty="0" smtClean="0">
                <a:solidFill>
                  <a:prstClr val="white"/>
                </a:solidFill>
              </a:rPr>
              <a:t> </a:t>
            </a:r>
            <a:r>
              <a:rPr lang="el-GR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πρωτάθλημα Α/Γ </a:t>
            </a:r>
            <a:endParaRPr lang="el-GR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l-GR" sz="1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13-14/6</a:t>
            </a:r>
            <a:endParaRPr lang="el-GR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Τίτλος 1"/>
          <p:cNvSpPr txBox="1">
            <a:spLocks/>
          </p:cNvSpPr>
          <p:nvPr/>
        </p:nvSpPr>
        <p:spPr>
          <a:xfrm>
            <a:off x="30163" y="287338"/>
            <a:ext cx="5765801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bg1"/>
                </a:solidFill>
              </a:rPr>
              <a:t>ΑΓΩΝΙΣΤΙΚΕΣ ΥΠΟΧΡΕΩΣΕΙΣ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31" name="Picture 25" descr="SEGASn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6213" y="-22225"/>
            <a:ext cx="1397787" cy="930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Επεξήγηση με γραμμή 3 12"/>
          <p:cNvSpPr/>
          <p:nvPr/>
        </p:nvSpPr>
        <p:spPr>
          <a:xfrm>
            <a:off x="107504" y="1340768"/>
            <a:ext cx="1031962" cy="527050"/>
          </a:xfrm>
          <a:prstGeom prst="borderCallout3">
            <a:avLst>
              <a:gd name="adj1" fmla="val 100886"/>
              <a:gd name="adj2" fmla="val 51425"/>
              <a:gd name="adj3" fmla="val 105135"/>
              <a:gd name="adj4" fmla="val 58203"/>
              <a:gd name="adj5" fmla="val 135403"/>
              <a:gd name="adj6" fmla="val 72628"/>
              <a:gd name="adj7" fmla="val 313736"/>
              <a:gd name="adj8" fmla="val 103035"/>
            </a:avLst>
          </a:prstGeom>
          <a:solidFill>
            <a:schemeClr val="tx1">
              <a:lumMod val="75000"/>
              <a:lumOff val="2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050" dirty="0">
                <a:solidFill>
                  <a:prstClr val="white"/>
                </a:solidFill>
              </a:rPr>
              <a:t>ΜεσογειακοίΚ23</a:t>
            </a:r>
          </a:p>
          <a:p>
            <a:pPr algn="ctr">
              <a:defRPr/>
            </a:pPr>
            <a:r>
              <a:rPr lang="el-GR" sz="1050" dirty="0">
                <a:solidFill>
                  <a:prstClr val="white"/>
                </a:solidFill>
              </a:rPr>
              <a:t>6-7/6</a:t>
            </a:r>
          </a:p>
        </p:txBody>
      </p:sp>
      <p:cxnSp>
        <p:nvCxnSpPr>
          <p:cNvPr id="10" name="Ευθεία γραμμή σύνδεσης 9"/>
          <p:cNvCxnSpPr>
            <a:cxnSpLocks/>
          </p:cNvCxnSpPr>
          <p:nvPr/>
        </p:nvCxnSpPr>
        <p:spPr>
          <a:xfrm>
            <a:off x="971550" y="2876550"/>
            <a:ext cx="0" cy="2809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Επεξήγηση με γραμμή 3 12"/>
          <p:cNvSpPr/>
          <p:nvPr/>
        </p:nvSpPr>
        <p:spPr>
          <a:xfrm>
            <a:off x="4216400" y="1073150"/>
            <a:ext cx="1295878" cy="556299"/>
          </a:xfrm>
          <a:prstGeom prst="borderCallout3">
            <a:avLst>
              <a:gd name="adj1" fmla="val 100886"/>
              <a:gd name="adj2" fmla="val 51425"/>
              <a:gd name="adj3" fmla="val 105135"/>
              <a:gd name="adj4" fmla="val 58203"/>
              <a:gd name="adj5" fmla="val 135403"/>
              <a:gd name="adj6" fmla="val 72628"/>
              <a:gd name="adj7" fmla="val 320457"/>
              <a:gd name="adj8" fmla="val 66495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050" dirty="0">
                <a:solidFill>
                  <a:prstClr val="white"/>
                </a:solidFill>
              </a:rPr>
              <a:t>Πανελλήνιο πρωτάθλημα Κ23</a:t>
            </a:r>
          </a:p>
          <a:p>
            <a:pPr algn="ctr">
              <a:defRPr/>
            </a:pPr>
            <a:r>
              <a:rPr lang="el-GR" sz="1050" dirty="0">
                <a:solidFill>
                  <a:prstClr val="white"/>
                </a:solidFill>
              </a:rPr>
              <a:t>25-26/7</a:t>
            </a:r>
          </a:p>
        </p:txBody>
      </p:sp>
      <p:sp>
        <p:nvSpPr>
          <p:cNvPr id="45" name="Φυσαλίδα ομιλίας: Ορθογώνιο 44"/>
          <p:cNvSpPr/>
          <p:nvPr/>
        </p:nvSpPr>
        <p:spPr>
          <a:xfrm>
            <a:off x="2039938" y="2205038"/>
            <a:ext cx="1103312" cy="334962"/>
          </a:xfrm>
          <a:prstGeom prst="wedgeRectCallout">
            <a:avLst>
              <a:gd name="adj1" fmla="val 6752"/>
              <a:gd name="adj2" fmla="val 14401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000" dirty="0">
                <a:solidFill>
                  <a:schemeClr val="tx1"/>
                </a:solidFill>
              </a:rPr>
              <a:t>Βαλκανικοί Α/Γ</a:t>
            </a:r>
          </a:p>
          <a:p>
            <a:pPr algn="ctr">
              <a:defRPr/>
            </a:pPr>
            <a:r>
              <a:rPr lang="el-GR" sz="1000" dirty="0">
                <a:solidFill>
                  <a:schemeClr val="tx1"/>
                </a:solidFill>
              </a:rPr>
              <a:t>24-25/6</a:t>
            </a:r>
          </a:p>
        </p:txBody>
      </p:sp>
      <p:sp>
        <p:nvSpPr>
          <p:cNvPr id="47" name="Επεξήγηση: Κάτω βέλος 46"/>
          <p:cNvSpPr/>
          <p:nvPr/>
        </p:nvSpPr>
        <p:spPr>
          <a:xfrm>
            <a:off x="3155950" y="2493963"/>
            <a:ext cx="407988" cy="274637"/>
          </a:xfrm>
          <a:prstGeom prst="downArrowCallout">
            <a:avLst>
              <a:gd name="adj1" fmla="val 25000"/>
              <a:gd name="adj2" fmla="val 25000"/>
              <a:gd name="adj3" fmla="val 31593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900" dirty="0"/>
              <a:t>8/7</a:t>
            </a:r>
          </a:p>
        </p:txBody>
      </p:sp>
      <p:sp>
        <p:nvSpPr>
          <p:cNvPr id="48" name="Επεξήγηση: Κάτω βέλος 47"/>
          <p:cNvSpPr/>
          <p:nvPr/>
        </p:nvSpPr>
        <p:spPr>
          <a:xfrm>
            <a:off x="4140200" y="2482850"/>
            <a:ext cx="407988" cy="284163"/>
          </a:xfrm>
          <a:prstGeom prst="downArrowCallout">
            <a:avLst>
              <a:gd name="adj1" fmla="val 25000"/>
              <a:gd name="adj2" fmla="val 25000"/>
              <a:gd name="adj3" fmla="val 31593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900" dirty="0"/>
              <a:t>18/7</a:t>
            </a:r>
          </a:p>
        </p:txBody>
      </p:sp>
      <p:sp>
        <p:nvSpPr>
          <p:cNvPr id="50" name="Επεξήγηση: Κάτω βέλος 49"/>
          <p:cNvSpPr/>
          <p:nvPr/>
        </p:nvSpPr>
        <p:spPr>
          <a:xfrm>
            <a:off x="30163" y="2540000"/>
            <a:ext cx="438150" cy="227013"/>
          </a:xfrm>
          <a:prstGeom prst="downArrowCallout">
            <a:avLst>
              <a:gd name="adj1" fmla="val 25000"/>
              <a:gd name="adj2" fmla="val 25000"/>
              <a:gd name="adj3" fmla="val 31593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900" dirty="0"/>
              <a:t>16/5</a:t>
            </a:r>
          </a:p>
        </p:txBody>
      </p:sp>
      <p:sp>
        <p:nvSpPr>
          <p:cNvPr id="54" name="Επεξήγηση: Γραμμή με γραμμή έμφασης 53"/>
          <p:cNvSpPr/>
          <p:nvPr/>
        </p:nvSpPr>
        <p:spPr>
          <a:xfrm>
            <a:off x="1042988" y="2420938"/>
            <a:ext cx="528637" cy="215900"/>
          </a:xfrm>
          <a:prstGeom prst="accentCallout1">
            <a:avLst>
              <a:gd name="adj1" fmla="val 18750"/>
              <a:gd name="adj2" fmla="val -8333"/>
              <a:gd name="adj3" fmla="val 307750"/>
              <a:gd name="adj4" fmla="val -38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050" dirty="0"/>
              <a:t>31/5</a:t>
            </a:r>
          </a:p>
        </p:txBody>
      </p:sp>
      <p:sp>
        <p:nvSpPr>
          <p:cNvPr id="55" name="Επεξήγηση: Γραμμή με γραμμή έμφασης 54"/>
          <p:cNvSpPr/>
          <p:nvPr/>
        </p:nvSpPr>
        <p:spPr>
          <a:xfrm>
            <a:off x="468313" y="2420938"/>
            <a:ext cx="466725" cy="146050"/>
          </a:xfrm>
          <a:prstGeom prst="accentCallout1">
            <a:avLst>
              <a:gd name="adj1" fmla="val 18750"/>
              <a:gd name="adj2" fmla="val -8333"/>
              <a:gd name="adj3" fmla="val 338123"/>
              <a:gd name="adj4" fmla="val 55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050" dirty="0"/>
              <a:t>27/5</a:t>
            </a:r>
          </a:p>
        </p:txBody>
      </p:sp>
      <p:sp>
        <p:nvSpPr>
          <p:cNvPr id="22" name="Βέλος: Αριστερό-δεξιό 21"/>
          <p:cNvSpPr/>
          <p:nvPr/>
        </p:nvSpPr>
        <p:spPr>
          <a:xfrm>
            <a:off x="6084888" y="3324225"/>
            <a:ext cx="1582737" cy="46513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3 ΜΙΚ</a:t>
            </a:r>
          </a:p>
        </p:txBody>
      </p:sp>
      <p:sp>
        <p:nvSpPr>
          <p:cNvPr id="23" name="Βέλος: Αριστερό-δεξιό 22"/>
          <p:cNvSpPr/>
          <p:nvPr/>
        </p:nvSpPr>
        <p:spPr>
          <a:xfrm>
            <a:off x="1835150" y="3279775"/>
            <a:ext cx="3960813" cy="5318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dirty="0"/>
              <a:t>7 ΜΙΚ</a:t>
            </a:r>
          </a:p>
        </p:txBody>
      </p:sp>
      <p:sp>
        <p:nvSpPr>
          <p:cNvPr id="24" name="Οβάλ 23"/>
          <p:cNvSpPr/>
          <p:nvPr/>
        </p:nvSpPr>
        <p:spPr>
          <a:xfrm>
            <a:off x="6002338" y="1868488"/>
            <a:ext cx="1882775" cy="1476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018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5" grpId="0" animBg="1"/>
      <p:bldP spid="47" grpId="0" animBg="1"/>
      <p:bldP spid="48" grpId="0" animBg="1"/>
      <p:bldP spid="50" grpId="0" animBg="1"/>
      <p:bldP spid="54" grpId="0" animBg="1"/>
      <p:bldP spid="55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7CC6A2-68E0-9A4B-B4EC-FF605E9E0FCF}"/>
              </a:ext>
            </a:extLst>
          </p:cNvPr>
          <p:cNvSpPr txBox="1"/>
          <p:nvPr/>
        </p:nvSpPr>
        <p:spPr>
          <a:xfrm>
            <a:off x="395536" y="3673119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Προγραμματισμός-Ειδικές στοχεύσεις-Επιλογές Κορύφωσης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κορυφώσεις - Ιδιαίτερα δύσκολο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ίσως μπορεί να </a:t>
            </a:r>
            <a:r>
              <a:rPr lang="el-G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επιτευχθεί για ορισμένους. Επιλογή Υψηλού ρίσκου.</a:t>
            </a:r>
            <a:endParaRPr lang="el-GR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κορυφώσεις - Παγκόσμιο κλειστού και Ολυμπιακοί Αγώνες</a:t>
            </a:r>
          </a:p>
          <a:p>
            <a:pPr lvl="3">
              <a:lnSpc>
                <a:spcPct val="150000"/>
              </a:lnSpc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- Παγκόσμιο κλειστού και Πανευρωπαϊκό Πρωτάθλημα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κορύφωση    - Ολυμπιακοί Αγώνες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- Πανευρωπαϊκό Πρωτάθλημα</a:t>
            </a:r>
            <a:endParaRPr lang="el-GR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Εικόνα 3">
            <a:extLst>
              <a:ext uri="{FF2B5EF4-FFF2-40B4-BE49-F238E27FC236}">
                <a16:creationId xmlns:a16="http://schemas.microsoft.com/office/drawing/2014/main" xmlns="" id="{8F5C4AB5-EDBD-6D49-B519-E622EED640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88" y="5301208"/>
            <a:ext cx="1416712" cy="17870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C61588-8ED9-114B-BC3D-7955D6D7F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87" y="-59322"/>
            <a:ext cx="9143999" cy="3741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896DBA-560C-6045-8B6B-90091DCD22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552140"/>
            <a:ext cx="936104" cy="293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BEECA72-815F-C544-938F-66E27CDB3B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3241"/>
            <a:ext cx="506517" cy="74742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CB77C73-68B9-AF4D-BBFF-66EF9031EE5B}"/>
              </a:ext>
            </a:extLst>
          </p:cNvPr>
          <p:cNvCxnSpPr/>
          <p:nvPr/>
        </p:nvCxnSpPr>
        <p:spPr>
          <a:xfrm>
            <a:off x="683568" y="2180291"/>
            <a:ext cx="360040" cy="37184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0A1CE82F-DDC1-3442-9973-AF453581C9C6}"/>
              </a:ext>
            </a:extLst>
          </p:cNvPr>
          <p:cNvCxnSpPr/>
          <p:nvPr/>
        </p:nvCxnSpPr>
        <p:spPr>
          <a:xfrm>
            <a:off x="2304978" y="1322673"/>
            <a:ext cx="504056" cy="48855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1BE5F76E-0025-264F-A174-1987F415F077}"/>
              </a:ext>
            </a:extLst>
          </p:cNvPr>
          <p:cNvCxnSpPr/>
          <p:nvPr/>
        </p:nvCxnSpPr>
        <p:spPr>
          <a:xfrm flipH="1">
            <a:off x="7236296" y="1984065"/>
            <a:ext cx="482223" cy="490383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D7CC6A2-68E0-9A4B-B4EC-FF605E9E0FCF}"/>
              </a:ext>
            </a:extLst>
          </p:cNvPr>
          <p:cNvSpPr txBox="1"/>
          <p:nvPr/>
        </p:nvSpPr>
        <p:spPr>
          <a:xfrm>
            <a:off x="547936" y="3825519"/>
            <a:ext cx="78488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Προγραμματισμός-Ειδικές στοχεύσεις-Επιλογές Κορύφωσης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3 κορυφώσεις - Ιδιαίτερα δύσκολο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ίσως μπορεί να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επιτευχθεί για ορισμένους. Επιλογή Υψηλού ρίσκου.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2 κορυφώσεις - Παγκόσμιο κλειστού και Ολυμπιακοί Αγώνες</a:t>
            </a:r>
          </a:p>
          <a:p>
            <a:pPr lvl="3">
              <a:lnSpc>
                <a:spcPct val="150000"/>
              </a:lnSpc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- Παγκόσμιο κλειστού και Πανευρωπαϊκό Πρωτάθλημα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1 κορύφωση    - Ολυμπιακοί Αγώνες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- Πανευρωπαϊκό Πρωτάθλημα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90364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 txBox="1">
            <a:spLocks/>
          </p:cNvSpPr>
          <p:nvPr/>
        </p:nvSpPr>
        <p:spPr>
          <a:xfrm>
            <a:off x="30163" y="287338"/>
            <a:ext cx="5765801" cy="76517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bg1"/>
                </a:solidFill>
              </a:rPr>
              <a:t>ΠΡΟΠΟΝΗΤΙΚΟ </a:t>
            </a:r>
            <a:r>
              <a:rPr lang="en-US" sz="3200" dirty="0" smtClean="0">
                <a:solidFill>
                  <a:schemeClr val="bg1"/>
                </a:solidFill>
              </a:rPr>
              <a:t>CAMP MISATO TOKYO 16/7/2020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43408"/>
            <a:ext cx="2088232" cy="20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Νέοι στόχοι Νέο Περιβάλλον</a:t>
            </a:r>
            <a:r>
              <a:rPr lang="el-GR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l-GR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Σύστημα </a:t>
            </a:r>
            <a:r>
              <a:rPr lang="en-US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RANKING.</a:t>
            </a:r>
            <a:endParaRPr lang="el-GR" dirty="0" smtClean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Δημιουργία </a:t>
            </a:r>
            <a:r>
              <a:rPr lang="el-GR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λειτουργία ενός πλαισίου αγώνων στην Ελλάδα με ροή και διαβάθμιση για να στηρίξουμε περισσότερους Αθλητές μας. </a:t>
            </a:r>
            <a:endParaRPr lang="el-GR" dirty="0" smtClean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Προπονητικό και αγωνιστικό πρόγραμμα ειδικών αγωνισμάτων που έχουν περιθώρια για συμμετοχή στους Ολυμπιακούς.</a:t>
            </a:r>
          </a:p>
          <a:p>
            <a:endParaRPr lang="el-GR" dirty="0"/>
          </a:p>
        </p:txBody>
      </p:sp>
      <p:sp>
        <p:nvSpPr>
          <p:cNvPr id="4" name="Τίτλος 1"/>
          <p:cNvSpPr txBox="1">
            <a:spLocks/>
          </p:cNvSpPr>
          <p:nvPr/>
        </p:nvSpPr>
        <p:spPr>
          <a:xfrm>
            <a:off x="30163" y="287338"/>
            <a:ext cx="5765801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7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l-GR" sz="3200" dirty="0" smtClean="0">
                <a:solidFill>
                  <a:schemeClr val="bg1"/>
                </a:solidFill>
              </a:rPr>
              <a:t>ΠΛΑΙΣΙΟ ΑΓΩΝΩΝ </a:t>
            </a:r>
            <a:r>
              <a:rPr lang="en-US" sz="3200" dirty="0" smtClean="0">
                <a:solidFill>
                  <a:schemeClr val="bg1"/>
                </a:solidFill>
              </a:rPr>
              <a:t>RANKING</a:t>
            </a:r>
            <a:endParaRPr lang="el-GR" sz="3200" dirty="0">
              <a:solidFill>
                <a:schemeClr val="bg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43408"/>
            <a:ext cx="2088232" cy="20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5CB2E21-199A-4A58-A517-B9F04040DB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126" y="1412776"/>
            <a:ext cx="8110537" cy="52565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Β- Πανελλήνιο Α/Γ</a:t>
            </a:r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-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Σύνθετα-10.000</a:t>
            </a:r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 m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(</a:t>
            </a:r>
            <a:r>
              <a:rPr lang="el-GR" b="1" dirty="0" err="1">
                <a:solidFill>
                  <a:schemeClr val="accent1">
                    <a:lumMod val="90000"/>
                  </a:schemeClr>
                </a:solidFill>
              </a:rPr>
              <a:t>Αλεξάνδρειοι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 δρόμοι)-Πανελλήνιο </a:t>
            </a:r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race walk-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 Πανελλήνιο Μαραθωνίου</a:t>
            </a:r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mr-IN" b="1" dirty="0">
                <a:solidFill>
                  <a:schemeClr val="accent1">
                    <a:lumMod val="90000"/>
                  </a:schemeClr>
                </a:solidFill>
              </a:rPr>
              <a:t>–</a:t>
            </a:r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Βαλκανικό πρωτάθλημα ανδρών ανοικτού </a:t>
            </a:r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στίβου-Βαλκανικό </a:t>
            </a:r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race walk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-Βαλκανικό </a:t>
            </a:r>
            <a:r>
              <a:rPr lang="el-GR" b="1" dirty="0" smtClean="0">
                <a:solidFill>
                  <a:schemeClr val="accent1">
                    <a:lumMod val="90000"/>
                  </a:schemeClr>
                </a:solidFill>
              </a:rPr>
              <a:t>κλειστού-</a:t>
            </a:r>
            <a:r>
              <a:rPr lang="en-US" b="1" dirty="0" smtClean="0">
                <a:solidFill>
                  <a:schemeClr val="accent1">
                    <a:lumMod val="90000"/>
                  </a:schemeClr>
                </a:solidFill>
              </a:rPr>
              <a:t>women gala-street pole vault</a:t>
            </a:r>
            <a:r>
              <a:rPr lang="el-GR" b="1" dirty="0" smtClean="0">
                <a:solidFill>
                  <a:schemeClr val="accent1">
                    <a:lumMod val="90000"/>
                  </a:schemeClr>
                </a:solidFill>
              </a:rPr>
              <a:t>.</a:t>
            </a:r>
            <a:endParaRPr lang="el-GR" b="1" dirty="0">
              <a:solidFill>
                <a:schemeClr val="accent1">
                  <a:lumMod val="9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>
                  <a:lumMod val="9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C</a:t>
            </a:r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mr-IN" b="1" dirty="0">
                <a:solidFill>
                  <a:schemeClr val="accent1">
                    <a:lumMod val="90000"/>
                  </a:schemeClr>
                </a:solidFill>
              </a:rPr>
              <a:t>–</a:t>
            </a:r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Ευρωπαϊκό κύπελλο </a:t>
            </a:r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10,000m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-Ευρωπαϊκό κύπελλο ρίψεων-</a:t>
            </a:r>
            <a:r>
              <a:rPr lang="el-GR" b="1" dirty="0" err="1">
                <a:solidFill>
                  <a:schemeClr val="accent1">
                    <a:lumMod val="90000"/>
                  </a:schemeClr>
                </a:solidFill>
              </a:rPr>
              <a:t>Βενιζέλεια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-Χανιά. </a:t>
            </a:r>
          </a:p>
          <a:p>
            <a:endParaRPr lang="en-GB" b="1" dirty="0">
              <a:solidFill>
                <a:schemeClr val="accent1">
                  <a:lumMod val="9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D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Ευρωπαϊκό </a:t>
            </a:r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 U20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-Πανελλήνιο κλειστού-Βαλκανικό κλειστού.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accent1">
                  <a:lumMod val="90000"/>
                </a:schemeClr>
              </a:solidFill>
            </a:endParaRPr>
          </a:p>
          <a:p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E </a:t>
            </a:r>
            <a:r>
              <a:rPr lang="mr-IN" b="1" dirty="0">
                <a:solidFill>
                  <a:schemeClr val="accent1">
                    <a:lumMod val="90000"/>
                  </a:schemeClr>
                </a:solidFill>
              </a:rPr>
              <a:t>–</a:t>
            </a:r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Βαλκανικό</a:t>
            </a:r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πρωτάθλημα </a:t>
            </a:r>
            <a:r>
              <a:rPr lang="en-GB" b="1" dirty="0">
                <a:solidFill>
                  <a:schemeClr val="accent1">
                    <a:lumMod val="90000"/>
                  </a:schemeClr>
                </a:solidFill>
              </a:rPr>
              <a:t>U20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-</a:t>
            </a:r>
            <a:r>
              <a:rPr lang="el-GR" b="1" dirty="0" err="1">
                <a:solidFill>
                  <a:schemeClr val="accent1">
                    <a:lumMod val="90000"/>
                  </a:schemeClr>
                </a:solidFill>
              </a:rPr>
              <a:t>Παπαφλέσεια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, Καλλιθέα-</a:t>
            </a:r>
            <a:r>
              <a:rPr lang="el-GR" b="1" dirty="0" err="1">
                <a:solidFill>
                  <a:schemeClr val="accent1">
                    <a:lumMod val="90000"/>
                  </a:schemeClr>
                </a:solidFill>
              </a:rPr>
              <a:t>Σιθώνεια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- </a:t>
            </a:r>
            <a:r>
              <a:rPr lang="el-GR" b="1" dirty="0" err="1" smtClean="0">
                <a:solidFill>
                  <a:schemeClr val="accent1">
                    <a:lumMod val="90000"/>
                  </a:schemeClr>
                </a:solidFill>
              </a:rPr>
              <a:t>Δρόμεια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.</a:t>
            </a:r>
          </a:p>
          <a:p>
            <a:endParaRPr lang="el-GR" b="1" dirty="0">
              <a:solidFill>
                <a:schemeClr val="accent1">
                  <a:lumMod val="9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F 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Όλα τα Ελληνικά</a:t>
            </a:r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G.P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- </a:t>
            </a:r>
            <a:r>
              <a:rPr lang="el-GR" b="1" dirty="0" err="1">
                <a:solidFill>
                  <a:schemeClr val="accent1">
                    <a:lumMod val="90000"/>
                  </a:schemeClr>
                </a:solidFill>
              </a:rPr>
              <a:t>Πορτάραθλον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1">
                    <a:lumMod val="90000"/>
                  </a:schemeClr>
                </a:solidFill>
              </a:rPr>
              <a:t>-</a:t>
            </a:r>
            <a:r>
              <a:rPr lang="el-GR" b="1" dirty="0" smtClean="0">
                <a:solidFill>
                  <a:schemeClr val="accent1">
                    <a:lumMod val="90000"/>
                  </a:schemeClr>
                </a:solidFill>
              </a:rPr>
              <a:t>Φεστιβάλ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Ρίψεων-Χειμερινό Ρίψεων </a:t>
            </a:r>
            <a:r>
              <a:rPr lang="el-GR" b="1" dirty="0" err="1">
                <a:solidFill>
                  <a:schemeClr val="accent1">
                    <a:lumMod val="90000"/>
                  </a:schemeClr>
                </a:solidFill>
              </a:rPr>
              <a:t>Θεσν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/κη-</a:t>
            </a:r>
            <a:r>
              <a:rPr lang="el-GR" b="1" dirty="0" err="1">
                <a:solidFill>
                  <a:schemeClr val="accent1">
                    <a:lumMod val="90000"/>
                  </a:schemeClr>
                </a:solidFill>
              </a:rPr>
              <a:t>Πανελλήνι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α Κ18-Κ20-Κ23-Κώστας Σπανίδης-</a:t>
            </a:r>
            <a:r>
              <a:rPr lang="en-US" b="1" dirty="0">
                <a:solidFill>
                  <a:schemeClr val="accent1">
                    <a:lumMod val="90000"/>
                  </a:schemeClr>
                </a:solidFill>
              </a:rPr>
              <a:t>A</a:t>
            </a:r>
            <a:r>
              <a:rPr lang="el-GR" b="1" dirty="0" err="1" smtClean="0">
                <a:solidFill>
                  <a:schemeClr val="accent1">
                    <a:lumMod val="90000"/>
                  </a:schemeClr>
                </a:solidFill>
              </a:rPr>
              <a:t>λεξάνδρειοι</a:t>
            </a:r>
            <a:r>
              <a:rPr lang="el-GR" b="1" dirty="0" smtClean="0">
                <a:solidFill>
                  <a:schemeClr val="accent1">
                    <a:lumMod val="90000"/>
                  </a:schemeClr>
                </a:solidFill>
              </a:rPr>
              <a:t> 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δρόμοι-</a:t>
            </a:r>
            <a:r>
              <a:rPr lang="el-GR" b="1" dirty="0" err="1">
                <a:solidFill>
                  <a:schemeClr val="accent1">
                    <a:lumMod val="90000"/>
                  </a:schemeClr>
                </a:solidFill>
              </a:rPr>
              <a:t>Βεργώτεια</a:t>
            </a:r>
            <a:r>
              <a:rPr lang="el-GR" b="1" dirty="0">
                <a:solidFill>
                  <a:schemeClr val="accent1">
                    <a:lumMod val="90000"/>
                  </a:schemeClr>
                </a:solidFill>
              </a:rPr>
              <a:t>-Βαδίζω στην Πάτρα-Πανελλήνιο σχολικό.</a:t>
            </a:r>
            <a:endParaRPr lang="en-US" b="1" dirty="0">
              <a:solidFill>
                <a:schemeClr val="accent1">
                  <a:lumMod val="90000"/>
                </a:schemeClr>
              </a:solidFill>
            </a:endParaRPr>
          </a:p>
          <a:p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9677CA2-5262-49E4-8B46-1D5208F4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94" y="505588"/>
            <a:ext cx="5616558" cy="726315"/>
          </a:xfrm>
        </p:spPr>
        <p:txBody>
          <a:bodyPr>
            <a:noAutofit/>
          </a:bodyPr>
          <a:lstStyle/>
          <a:p>
            <a:pPr algn="ctr"/>
            <a:r>
              <a:rPr lang="el-GR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Ελληνικο</a:t>
            </a:r>
            <a:r>
              <a:rPr lang="el-GR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ranking</a:t>
            </a:r>
            <a:endParaRPr lang="en-GB" sz="2400" cap="none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-243408"/>
            <a:ext cx="2088232" cy="20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AAF_PowerPointTemplate_4x3">
  <a:themeElements>
    <a:clrScheme name="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841D2C"/>
      </a:accent1>
      <a:accent2>
        <a:srgbClr val="CE1D25"/>
      </a:accent2>
      <a:accent3>
        <a:srgbClr val="FFFFFF"/>
      </a:accent3>
      <a:accent4>
        <a:srgbClr val="000000"/>
      </a:accent4>
      <a:accent5>
        <a:srgbClr val="C2ABAC"/>
      </a:accent5>
      <a:accent6>
        <a:srgbClr val="BA1920"/>
      </a:accent6>
      <a:hlink>
        <a:srgbClr val="FFD502"/>
      </a:hlink>
      <a:folHlink>
        <a:srgbClr val="641013"/>
      </a:folHlink>
    </a:clrScheme>
    <a:fontScheme name="IAAF_PowerPointTemplate_4x3">
      <a:majorFont>
        <a:latin typeface="DIN"/>
        <a:ea typeface=""/>
        <a:cs typeface=""/>
      </a:majorFont>
      <a:minorFont>
        <a:latin typeface="D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86275"/>
                <a:invGamma/>
              </a:schemeClr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AAF_PowerPointTemplate_4x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AF_PowerPointTemplate_4x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81FB7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5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A08DC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DC5DF"/>
        </a:accent5>
        <a:accent6>
          <a:srgbClr val="2D2D8A"/>
        </a:accent6>
        <a:hlink>
          <a:srgbClr val="8156D6"/>
        </a:hlink>
        <a:folHlink>
          <a:srgbClr val="721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AF_PowerPointTemplate_4x3 16">
        <a:dk1>
          <a:srgbClr val="000000"/>
        </a:dk1>
        <a:lt1>
          <a:srgbClr val="FFFFFF"/>
        </a:lt1>
        <a:dk2>
          <a:srgbClr val="000000"/>
        </a:dk2>
        <a:lt2>
          <a:srgbClr val="F8F8F8"/>
        </a:lt2>
        <a:accent1>
          <a:srgbClr val="B19000"/>
        </a:accent1>
        <a:accent2>
          <a:srgbClr val="D5AE03"/>
        </a:accent2>
        <a:accent3>
          <a:srgbClr val="FFFFFF"/>
        </a:accent3>
        <a:accent4>
          <a:srgbClr val="000000"/>
        </a:accent4>
        <a:accent5>
          <a:srgbClr val="D5C6AA"/>
        </a:accent5>
        <a:accent6>
          <a:srgbClr val="C19D02"/>
        </a:accent6>
        <a:hlink>
          <a:srgbClr val="C1A116"/>
        </a:hlink>
        <a:folHlink>
          <a:srgbClr val="C18B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IAAF_PowerPointTemplate_4x3_editabletitles</Template>
  <TotalTime>2109</TotalTime>
  <Words>583</Words>
  <Application>Microsoft Office PowerPoint</Application>
  <PresentationFormat>Προβολή στην οθόνη (4:3)</PresentationFormat>
  <Paragraphs>210</Paragraphs>
  <Slides>16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IAAF_PowerPointTemplate_4x3</vt:lpstr>
      <vt:lpstr>«Αγωνιστικός Προγραμματισμός  στους  Αγώνες Στόχους το 2020 για τις κατηγορίες Α/Γ-Κ23. Όρια και προυποθέσεις επίτευξης αυτών. Πλαίσιο  Αγώνων.  Σύστημα πρόκρισης  για   Ο.Α μέσω Ranking»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Ελληνικο ranking</vt:lpstr>
      <vt:lpstr>ΒΑΔΗΝ</vt:lpstr>
      <vt:lpstr>ΡΙΨΕΙΣ</vt:lpstr>
      <vt:lpstr>ΑΝΤΟΧΗ</vt:lpstr>
      <vt:lpstr>ΑΛΜΑΤΑ</vt:lpstr>
      <vt:lpstr>ΣΚΥΤΑΛΟΔΡΟΜΙΕΣ</vt:lpstr>
      <vt:lpstr>ΣΠΡΙΝΤ-ΕΜΠΟΔΙΑ</vt:lpstr>
      <vt:lpstr>Παρουσίαση του PowerPoint</vt:lpstr>
    </vt:vector>
  </TitlesOfParts>
  <Company>IAAF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Title Here</dc:title>
  <dc:creator>Gunter LANGE</dc:creator>
  <cp:lastModifiedBy>Γιάννης</cp:lastModifiedBy>
  <cp:revision>395</cp:revision>
  <dcterms:created xsi:type="dcterms:W3CDTF">2013-11-27T10:11:13Z</dcterms:created>
  <dcterms:modified xsi:type="dcterms:W3CDTF">2020-03-10T12:48:13Z</dcterms:modified>
</cp:coreProperties>
</file>